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 id="2147483660" r:id="rId5"/>
  </p:sldMasterIdLst>
  <p:notesMasterIdLst>
    <p:notesMasterId r:id="rId22"/>
  </p:notesMasterIdLst>
  <p:sldIdLst>
    <p:sldId id="256" r:id="rId6"/>
    <p:sldId id="283" r:id="rId7"/>
    <p:sldId id="282" r:id="rId8"/>
    <p:sldId id="284" r:id="rId9"/>
    <p:sldId id="295" r:id="rId10"/>
    <p:sldId id="274" r:id="rId11"/>
    <p:sldId id="286" r:id="rId12"/>
    <p:sldId id="287" r:id="rId13"/>
    <p:sldId id="296" r:id="rId14"/>
    <p:sldId id="275" r:id="rId15"/>
    <p:sldId id="288" r:id="rId16"/>
    <p:sldId id="289" r:id="rId17"/>
    <p:sldId id="276" r:id="rId18"/>
    <p:sldId id="290" r:id="rId19"/>
    <p:sldId id="297" r:id="rId20"/>
    <p:sldId id="294" r:id="rId21"/>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Tahoma" panose="020B0604030504040204" pitchFamily="34" charset="0"/>
      <p:regular r:id="rId27"/>
      <p:bold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40" roundtripDataSignature="AMtx7mhZ4xxTzL3d/7saKVOWLYiqxK7bF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CD46A3-9D25-460A-BBFB-7A3CFD71B460}" v="18" dt="2021-10-16T01:32:44.58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05" d="100"/>
          <a:sy n="105" d="100"/>
        </p:scale>
        <p:origin x="798" y="8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font" Target="fonts/font4.fntdata"/><Relationship Id="rId3" Type="http://schemas.openxmlformats.org/officeDocument/2006/relationships/customXml" Target="../customXml/item3.xml"/><Relationship Id="rId21" Type="http://schemas.openxmlformats.org/officeDocument/2006/relationships/slide" Target="slides/slide16.xml"/><Relationship Id="rId42"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font" Target="fonts/font3.fntdata"/><Relationship Id="rId46"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font" Target="fonts/font2.fntdata"/><Relationship Id="rId40" Type="http://customschemas.google.com/relationships/presentationmetadata" Target="metadata"/><Relationship Id="rId45"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5.xml"/><Relationship Id="rId19" Type="http://schemas.openxmlformats.org/officeDocument/2006/relationships/slide" Target="slides/slide14.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openxmlformats.org/officeDocument/2006/relationships/font" Target="fonts/font5.fntdata"/><Relationship Id="rId43" Type="http://schemas.openxmlformats.org/officeDocument/2006/relationships/theme" Target="theme/theme1.xml"/><Relationship Id="rId8"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im, Hyesoon" userId="S::hkim358@gatech.edu::0d5c111a-f023-452e-87f1-b54e58794be3" providerId="AD" clId="Web-{78CD46A3-9D25-460A-BBFB-7A3CFD71B460}"/>
    <pc:docChg chg="delSld modSld">
      <pc:chgData name="Kim, Hyesoon" userId="S::hkim358@gatech.edu::0d5c111a-f023-452e-87f1-b54e58794be3" providerId="AD" clId="Web-{78CD46A3-9D25-460A-BBFB-7A3CFD71B460}" dt="2021-10-16T01:32:43.587" v="14" actId="20577"/>
      <pc:docMkLst>
        <pc:docMk/>
      </pc:docMkLst>
      <pc:sldChg chg="modSp">
        <pc:chgData name="Kim, Hyesoon" userId="S::hkim358@gatech.edu::0d5c111a-f023-452e-87f1-b54e58794be3" providerId="AD" clId="Web-{78CD46A3-9D25-460A-BBFB-7A3CFD71B460}" dt="2021-10-16T01:32:43.587" v="14" actId="20577"/>
        <pc:sldMkLst>
          <pc:docMk/>
          <pc:sldMk cId="0" sldId="256"/>
        </pc:sldMkLst>
        <pc:spChg chg="mod">
          <ac:chgData name="Kim, Hyesoon" userId="S::hkim358@gatech.edu::0d5c111a-f023-452e-87f1-b54e58794be3" providerId="AD" clId="Web-{78CD46A3-9D25-460A-BBFB-7A3CFD71B460}" dt="2021-10-16T01:32:43.587" v="14" actId="20577"/>
          <ac:spMkLst>
            <pc:docMk/>
            <pc:sldMk cId="0" sldId="256"/>
            <ac:spMk id="190" creationId="{00000000-0000-0000-0000-000000000000}"/>
          </ac:spMkLst>
        </pc:spChg>
        <pc:spChg chg="mod">
          <ac:chgData name="Kim, Hyesoon" userId="S::hkim358@gatech.edu::0d5c111a-f023-452e-87f1-b54e58794be3" providerId="AD" clId="Web-{78CD46A3-9D25-460A-BBFB-7A3CFD71B460}" dt="2021-10-16T01:32:40.072" v="13" actId="20577"/>
          <ac:spMkLst>
            <pc:docMk/>
            <pc:sldMk cId="0" sldId="256"/>
            <ac:spMk id="191" creationId="{00000000-0000-0000-0000-000000000000}"/>
          </ac:spMkLst>
        </pc:spChg>
      </pc:sldChg>
      <pc:sldChg chg="del">
        <pc:chgData name="Kim, Hyesoon" userId="S::hkim358@gatech.edu::0d5c111a-f023-452e-87f1-b54e58794be3" providerId="AD" clId="Web-{78CD46A3-9D25-460A-BBFB-7A3CFD71B460}" dt="2021-10-16T01:32:20.509" v="0"/>
        <pc:sldMkLst>
          <pc:docMk/>
          <pc:sldMk cId="0" sldId="280"/>
        </pc:sldMkLst>
      </pc:sldChg>
    </pc:docChg>
  </pc:docChgLst>
</pc:chgInfo>
</file>

<file path=ppt/media/hdphoto1.wdp>
</file>

<file path=ppt/media/hdphoto2.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7" name="Google Shape;187;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Narration:</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Clr>
                <a:schemeClr val="dk1"/>
              </a:buClr>
              <a:buSzPts val="1100"/>
              <a:buFont typeface="Arial"/>
              <a:buNone/>
            </a:pPr>
            <a:r>
              <a:rPr lang="en-US"/>
              <a:t>This poster presents Vortex, a reconfigurable and scalable RISC-V GPGPU accelerator.</a:t>
            </a:r>
            <a:endParaRPr/>
          </a:p>
          <a:p>
            <a:pPr marL="0" lvl="0" indent="0" algn="l" rtl="0">
              <a:lnSpc>
                <a:spcPct val="100000"/>
              </a:lnSpc>
              <a:spcBef>
                <a:spcPts val="0"/>
              </a:spcBef>
              <a:spcAft>
                <a:spcPts val="0"/>
              </a:spcAft>
              <a:buClr>
                <a:schemeClr val="dk1"/>
              </a:buClr>
              <a:buSzPts val="1100"/>
              <a:buFont typeface="Arial"/>
              <a:buNone/>
            </a:pPr>
            <a:r>
              <a:rPr lang="en-US">
                <a:solidFill>
                  <a:schemeClr val="accent1"/>
                </a:solidFill>
              </a:rPr>
              <a:t>Vortex’s main goal is to use RISC-V to utilize the advantages of SIMT execution model and provide a customizable design to facilitate architecture research. </a:t>
            </a:r>
            <a:endParaRPr/>
          </a:p>
          <a:p>
            <a:pPr marL="0" lvl="0" indent="0" algn="l" rtl="0">
              <a:lnSpc>
                <a:spcPct val="100000"/>
              </a:lnSpc>
              <a:spcBef>
                <a:spcPts val="0"/>
              </a:spcBef>
              <a:spcAft>
                <a:spcPts val="0"/>
              </a:spcAft>
              <a:buClr>
                <a:schemeClr val="dk1"/>
              </a:buClr>
              <a:buSzPts val="1100"/>
              <a:buFont typeface="Arial"/>
              <a:buNone/>
            </a:pPr>
            <a:r>
              <a:rPr lang="en-US">
                <a:solidFill>
                  <a:schemeClr val="accent1"/>
                </a:solidFill>
              </a:rPr>
              <a:t>In addition, we show that a minimal set of 5 instructions is enough to achieve a highly parallel execution model on RISC-V.</a:t>
            </a:r>
            <a:endParaRPr>
              <a:solidFill>
                <a:schemeClr val="accent1"/>
              </a:solidFill>
            </a:endParaRPr>
          </a:p>
          <a:p>
            <a:pPr marL="0" lvl="0" indent="0" algn="l" rtl="0">
              <a:lnSpc>
                <a:spcPct val="100000"/>
              </a:lnSpc>
              <a:spcBef>
                <a:spcPts val="0"/>
              </a:spcBef>
              <a:spcAft>
                <a:spcPts val="0"/>
              </a:spcAft>
              <a:buClr>
                <a:schemeClr val="dk1"/>
              </a:buClr>
              <a:buSzPts val="1100"/>
              <a:buFont typeface="Arial"/>
              <a:buNone/>
            </a:pPr>
            <a:r>
              <a:rPr lang="en-US"/>
              <a:t>Single Instruction Multiple Threads execution model, or SIMT, has the advantage of having a scalar based programming model, which makes it easier to program on.</a:t>
            </a:r>
            <a:endParaRPr/>
          </a:p>
          <a:p>
            <a:pPr marL="0" lvl="0" indent="0" algn="l" rtl="0">
              <a:lnSpc>
                <a:spcPct val="100000"/>
              </a:lnSpc>
              <a:spcBef>
                <a:spcPts val="0"/>
              </a:spcBef>
              <a:spcAft>
                <a:spcPts val="0"/>
              </a:spcAft>
              <a:buClr>
                <a:schemeClr val="dk1"/>
              </a:buClr>
              <a:buSzPts val="1100"/>
              <a:buFont typeface="Arial"/>
              <a:buNone/>
            </a:pPr>
            <a:r>
              <a:rPr lang="en-US"/>
              <a:t>Through POCL, an open-source framework to implement the compiler and runtime software for OpenCL, we were able to execute unmodified OpenCL kernels on Vortex. </a:t>
            </a:r>
            <a:endParaRPr/>
          </a:p>
          <a:p>
            <a:pPr marL="0" lvl="0" indent="0" algn="l" rtl="0">
              <a:lnSpc>
                <a:spcPct val="100000"/>
              </a:lnSpc>
              <a:spcBef>
                <a:spcPts val="0"/>
              </a:spcBef>
              <a:spcAft>
                <a:spcPts val="0"/>
              </a:spcAft>
              <a:buClr>
                <a:schemeClr val="dk1"/>
              </a:buClr>
              <a:buSzPts val="1100"/>
              <a:buFont typeface="Arial"/>
              <a:buNone/>
            </a:pPr>
            <a:r>
              <a:rPr lang="en-US"/>
              <a:t>We achieved that by linking POCL with Vortex's runtime kernel, which provides warp and thread creation, warp barriers, and control divergence.</a:t>
            </a:r>
            <a:endParaRPr/>
          </a:p>
          <a:p>
            <a:pPr marL="0" lvl="0" indent="0" algn="l" rtl="0">
              <a:lnSpc>
                <a:spcPct val="100000"/>
              </a:lnSpc>
              <a:spcBef>
                <a:spcPts val="0"/>
              </a:spcBef>
              <a:spcAft>
                <a:spcPts val="0"/>
              </a:spcAft>
              <a:buSzPts val="1100"/>
              <a:buNone/>
            </a:pPr>
            <a:endParaRPr/>
          </a:p>
          <a:p>
            <a:pPr marL="0" lvl="0" indent="0" algn="l" rtl="0">
              <a:spcBef>
                <a:spcPts val="0"/>
              </a:spcBef>
              <a:spcAft>
                <a:spcPts val="0"/>
              </a:spcAft>
              <a:buClr>
                <a:schemeClr val="dk1"/>
              </a:buClr>
              <a:buSzPts val="1100"/>
              <a:buFont typeface="Arial"/>
              <a:buNone/>
            </a:pPr>
            <a:r>
              <a:rPr lang="en-US"/>
              <a:t>Vortex microarchitecture has two main configuration methods to scale for various application domains: increasing the number of parallel work-items and configuring the cache system. Each one of these methods has its own unique trade-offs, both in terms of performance for different applications and hardware and energy cost. The first method is to increase the parallel work-items in the design by either increasing the number of threads per warp, number of warps per core, number of cores per clusters, and the number of clusters. The second method is by configuring the cache system. Our L1, shared memory, L2, and L3 are all based on the same high-throughput banked design that supports a snoop protocol and prefetching.</a:t>
            </a:r>
            <a:endParaRPr sz="850">
              <a:solidFill>
                <a:srgbClr val="FECEA0"/>
              </a:solidFill>
              <a:highlight>
                <a:srgbClr val="1D1D1D"/>
              </a:highlight>
              <a:latin typeface="Arial"/>
              <a:ea typeface="Arial"/>
              <a:cs typeface="Arial"/>
              <a:sym typeface="Arial"/>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Clr>
                <a:schemeClr val="dk1"/>
              </a:buClr>
              <a:buSzPts val="1100"/>
              <a:buFont typeface="Arial"/>
              <a:buNone/>
            </a:pPr>
            <a:r>
              <a:rPr lang="en-US"/>
              <a:t>We have evaluated our design both 15 nm educational library and Arria 10 Intel FPGA on a subset of Rhodina benchmarks and were able to achieve frequencies of 300 MHz and 192 MHz respectively. </a:t>
            </a: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Clr>
                <a:schemeClr val="dk1"/>
              </a:buClr>
              <a:buSzPts val="1100"/>
              <a:buFont typeface="Arial"/>
              <a:buNone/>
            </a:pPr>
            <a:r>
              <a:rPr lang="en-US"/>
              <a:t>In addition, we were able to fit a 2 cluster 8 core configuration with a total of 256 work units on Arria 10 Intel FPGA. </a:t>
            </a:r>
            <a:endParaRPr/>
          </a:p>
          <a:p>
            <a:pPr marL="0" lvl="0" indent="0" algn="l" rtl="0">
              <a:lnSpc>
                <a:spcPct val="100000"/>
              </a:lnSpc>
              <a:spcBef>
                <a:spcPts val="0"/>
              </a:spcBef>
              <a:spcAft>
                <a:spcPts val="0"/>
              </a:spcAft>
              <a:buClr>
                <a:schemeClr val="dk1"/>
              </a:buClr>
              <a:buSzPts val="1100"/>
              <a:buFont typeface="Arial"/>
              <a:buNone/>
            </a:pPr>
            <a:r>
              <a:rPr lang="en-US"/>
              <a:t>We also used the OPAE open-source accelerator API to be able to execute OpenCL kernels on the FPGA.</a:t>
            </a:r>
            <a:endParaRPr sz="850">
              <a:solidFill>
                <a:srgbClr val="FECEA0"/>
              </a:solidFill>
              <a:highlight>
                <a:srgbClr val="1D1D1D"/>
              </a:highlight>
              <a:latin typeface="Arial"/>
              <a:ea typeface="Arial"/>
              <a:cs typeface="Arial"/>
              <a:sym typeface="Arial"/>
            </a:endParaRPr>
          </a:p>
          <a:p>
            <a:pPr marL="0" lvl="0" indent="0" algn="l" rtl="0">
              <a:lnSpc>
                <a:spcPct val="100000"/>
              </a:lnSpc>
              <a:spcBef>
                <a:spcPts val="0"/>
              </a:spcBef>
              <a:spcAft>
                <a:spcPts val="0"/>
              </a:spcAft>
              <a:buSzPts val="1100"/>
              <a:buNone/>
            </a:pPr>
            <a:r>
              <a:rPr lang="en-US"/>
              <a:t> </a:t>
            </a:r>
            <a:endParaRPr sz="850">
              <a:solidFill>
                <a:srgbClr val="FECEA0"/>
              </a:solidFill>
              <a:highlight>
                <a:srgbClr val="1D1D1D"/>
              </a:highlight>
              <a:latin typeface="Arial"/>
              <a:ea typeface="Arial"/>
              <a:cs typeface="Arial"/>
              <a:sym typeface="Arial"/>
            </a:endParaRPr>
          </a:p>
          <a:p>
            <a:pPr marL="0" lvl="0" indent="0" algn="l" rtl="0">
              <a:lnSpc>
                <a:spcPct val="115000"/>
              </a:lnSpc>
              <a:spcBef>
                <a:spcPts val="0"/>
              </a:spcBef>
              <a:spcAft>
                <a:spcPts val="0"/>
              </a:spcAft>
              <a:buSzPts val="1100"/>
              <a:buNone/>
            </a:pPr>
            <a:endParaRPr sz="900">
              <a:latin typeface="Arial"/>
              <a:ea typeface="Arial"/>
              <a:cs typeface="Arial"/>
              <a:sym typeface="Arial"/>
            </a:endParaRPr>
          </a:p>
          <a:p>
            <a:pPr marL="0" lvl="0" indent="0" algn="l" rtl="0">
              <a:lnSpc>
                <a:spcPct val="115000"/>
              </a:lnSpc>
              <a:spcBef>
                <a:spcPts val="0"/>
              </a:spcBef>
              <a:spcAft>
                <a:spcPts val="0"/>
              </a:spcAft>
              <a:buSzPts val="1100"/>
              <a:buNone/>
            </a:pPr>
            <a:endParaRPr sz="900">
              <a:latin typeface="Arial"/>
              <a:ea typeface="Arial"/>
              <a:cs typeface="Arial"/>
              <a:sym typeface="Arial"/>
            </a:endParaRPr>
          </a:p>
        </p:txBody>
      </p:sp>
      <p:sp>
        <p:nvSpPr>
          <p:cNvPr id="188" name="Google Shape;188;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rPr>
              <a:t>1</a:t>
            </a:fld>
            <a:endParaRPr>
              <a:solidFill>
                <a:srgbClr val="000000"/>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10</a:t>
            </a:fld>
            <a:endParaRPr/>
          </a:p>
        </p:txBody>
      </p:sp>
    </p:spTree>
    <p:extLst>
      <p:ext uri="{BB962C8B-B14F-4D97-AF65-F5344CB8AC3E}">
        <p14:creationId xmlns:p14="http://schemas.microsoft.com/office/powerpoint/2010/main" val="328819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a:t>
            </a:fld>
            <a:endParaRPr/>
          </a:p>
        </p:txBody>
      </p:sp>
    </p:spTree>
    <p:extLst>
      <p:ext uri="{BB962C8B-B14F-4D97-AF65-F5344CB8AC3E}">
        <p14:creationId xmlns:p14="http://schemas.microsoft.com/office/powerpoint/2010/main" val="14848923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12</a:t>
            </a:fld>
            <a:endParaRPr/>
          </a:p>
        </p:txBody>
      </p:sp>
    </p:spTree>
    <p:extLst>
      <p:ext uri="{BB962C8B-B14F-4D97-AF65-F5344CB8AC3E}">
        <p14:creationId xmlns:p14="http://schemas.microsoft.com/office/powerpoint/2010/main" val="786290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13</a:t>
            </a:fld>
            <a:endParaRPr/>
          </a:p>
        </p:txBody>
      </p:sp>
    </p:spTree>
    <p:extLst>
      <p:ext uri="{BB962C8B-B14F-4D97-AF65-F5344CB8AC3E}">
        <p14:creationId xmlns:p14="http://schemas.microsoft.com/office/powerpoint/2010/main" val="19097960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14</a:t>
            </a:fld>
            <a:endParaRPr/>
          </a:p>
        </p:txBody>
      </p:sp>
    </p:spTree>
    <p:extLst>
      <p:ext uri="{BB962C8B-B14F-4D97-AF65-F5344CB8AC3E}">
        <p14:creationId xmlns:p14="http://schemas.microsoft.com/office/powerpoint/2010/main" val="22382659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a:t>
            </a:fld>
            <a:endParaRPr/>
          </a:p>
        </p:txBody>
      </p:sp>
    </p:spTree>
    <p:extLst>
      <p:ext uri="{BB962C8B-B14F-4D97-AF65-F5344CB8AC3E}">
        <p14:creationId xmlns:p14="http://schemas.microsoft.com/office/powerpoint/2010/main" val="20829758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1" name="Google Shape;251;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2" name="Google Shape;252;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16</a:t>
            </a:fld>
            <a:endParaRPr/>
          </a:p>
        </p:txBody>
      </p:sp>
    </p:spTree>
    <p:extLst>
      <p:ext uri="{BB962C8B-B14F-4D97-AF65-F5344CB8AC3E}">
        <p14:creationId xmlns:p14="http://schemas.microsoft.com/office/powerpoint/2010/main" val="26304368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3" name="Google Shape;203;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4" name="Google Shape;204;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a:t>
            </a:fld>
            <a:endParaRPr/>
          </a:p>
        </p:txBody>
      </p:sp>
    </p:spTree>
    <p:extLst>
      <p:ext uri="{BB962C8B-B14F-4D97-AF65-F5344CB8AC3E}">
        <p14:creationId xmlns:p14="http://schemas.microsoft.com/office/powerpoint/2010/main" val="40613799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1" name="Google Shape;251;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2" name="Google Shape;252;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a:t>
            </a:fld>
            <a:endParaRPr/>
          </a:p>
        </p:txBody>
      </p:sp>
    </p:spTree>
    <p:extLst>
      <p:ext uri="{BB962C8B-B14F-4D97-AF65-F5344CB8AC3E}">
        <p14:creationId xmlns:p14="http://schemas.microsoft.com/office/powerpoint/2010/main" val="8078395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a:t>
            </a:fld>
            <a:endParaRPr/>
          </a:p>
        </p:txBody>
      </p:sp>
    </p:spTree>
    <p:extLst>
      <p:ext uri="{BB962C8B-B14F-4D97-AF65-F5344CB8AC3E}">
        <p14:creationId xmlns:p14="http://schemas.microsoft.com/office/powerpoint/2010/main" val="3191304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6</a:t>
            </a:fld>
            <a:endParaRPr/>
          </a:p>
        </p:txBody>
      </p:sp>
    </p:spTree>
    <p:extLst>
      <p:ext uri="{BB962C8B-B14F-4D97-AF65-F5344CB8AC3E}">
        <p14:creationId xmlns:p14="http://schemas.microsoft.com/office/powerpoint/2010/main" val="1625140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a:t>
            </a:fld>
            <a:endParaRPr/>
          </a:p>
        </p:txBody>
      </p:sp>
    </p:spTree>
    <p:extLst>
      <p:ext uri="{BB962C8B-B14F-4D97-AF65-F5344CB8AC3E}">
        <p14:creationId xmlns:p14="http://schemas.microsoft.com/office/powerpoint/2010/main" val="7696519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8</a:t>
            </a:fld>
            <a:endParaRPr/>
          </a:p>
        </p:txBody>
      </p:sp>
    </p:spTree>
    <p:extLst>
      <p:ext uri="{BB962C8B-B14F-4D97-AF65-F5344CB8AC3E}">
        <p14:creationId xmlns:p14="http://schemas.microsoft.com/office/powerpoint/2010/main" val="29433858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a:t>
            </a:fld>
            <a:endParaRPr/>
          </a:p>
        </p:txBody>
      </p:sp>
    </p:spTree>
    <p:extLst>
      <p:ext uri="{BB962C8B-B14F-4D97-AF65-F5344CB8AC3E}">
        <p14:creationId xmlns:p14="http://schemas.microsoft.com/office/powerpoint/2010/main" val="19897386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17"/>
          <p:cNvSpPr txBox="1">
            <a:spLocks noGrp="1"/>
          </p:cNvSpPr>
          <p:nvPr>
            <p:ph type="ctrTitle"/>
          </p:nvPr>
        </p:nvSpPr>
        <p:spPr>
          <a:xfrm>
            <a:off x="2032000" y="3429000"/>
            <a:ext cx="10160000" cy="12192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dk1"/>
              </a:buClr>
              <a:buSzPts val="3200"/>
              <a:buFont typeface="Tahoma"/>
              <a:buNone/>
              <a:defRPr sz="3200">
                <a:solidFill>
                  <a:schemeClr val="dk1"/>
                </a:solidFill>
                <a:latin typeface="Tahoma"/>
                <a:ea typeface="Tahoma"/>
                <a:cs typeface="Tahoma"/>
                <a:sym typeface="Tahom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7"/>
          <p:cNvSpPr txBox="1">
            <a:spLocks noGrp="1"/>
          </p:cNvSpPr>
          <p:nvPr>
            <p:ph type="subTitle" idx="1"/>
          </p:nvPr>
        </p:nvSpPr>
        <p:spPr>
          <a:xfrm>
            <a:off x="4064000" y="4648200"/>
            <a:ext cx="8128000" cy="914400"/>
          </a:xfrm>
          <a:prstGeom prst="rect">
            <a:avLst/>
          </a:prstGeom>
          <a:noFill/>
          <a:ln>
            <a:noFill/>
          </a:ln>
        </p:spPr>
        <p:txBody>
          <a:bodyPr spcFirstLastPara="1" wrap="square" lIns="91425" tIns="45700" rIns="91425" bIns="45700" anchor="t" anchorCtr="0">
            <a:normAutofit/>
          </a:bodyPr>
          <a:lstStyle>
            <a:lvl1pPr lvl="0" algn="r">
              <a:lnSpc>
                <a:spcPct val="100000"/>
              </a:lnSpc>
              <a:spcBef>
                <a:spcPts val="600"/>
              </a:spcBef>
              <a:spcAft>
                <a:spcPts val="0"/>
              </a:spcAft>
              <a:buSzPts val="2000"/>
              <a:buNone/>
              <a:defRPr sz="2000">
                <a:solidFill>
                  <a:schemeClr val="dk2"/>
                </a:solidFill>
                <a:latin typeface="Tahoma"/>
                <a:ea typeface="Tahoma"/>
                <a:cs typeface="Tahoma"/>
                <a:sym typeface="Tahoma"/>
              </a:defRPr>
            </a:lvl1pPr>
            <a:lvl2pPr lvl="1" algn="ctr">
              <a:lnSpc>
                <a:spcPct val="100000"/>
              </a:lnSpc>
              <a:spcBef>
                <a:spcPts val="500"/>
              </a:spcBef>
              <a:spcAft>
                <a:spcPts val="0"/>
              </a:spcAft>
              <a:buSzPts val="1368"/>
              <a:buNone/>
              <a:defRPr/>
            </a:lvl2pPr>
            <a:lvl3pPr lvl="2" algn="ctr">
              <a:lnSpc>
                <a:spcPct val="100000"/>
              </a:lnSpc>
              <a:spcBef>
                <a:spcPts val="500"/>
              </a:spcBef>
              <a:spcAft>
                <a:spcPts val="0"/>
              </a:spcAft>
              <a:buSzPts val="1368"/>
              <a:buNone/>
              <a:defRPr/>
            </a:lvl3pPr>
            <a:lvl4pPr lvl="3" algn="ctr">
              <a:lnSpc>
                <a:spcPct val="100000"/>
              </a:lnSpc>
              <a:spcBef>
                <a:spcPts val="400"/>
              </a:spcBef>
              <a:spcAft>
                <a:spcPts val="0"/>
              </a:spcAft>
              <a:buSzPts val="1260"/>
              <a:buNone/>
              <a:defRPr/>
            </a:lvl4pPr>
            <a:lvl5pPr lvl="4" algn="ctr">
              <a:lnSpc>
                <a:spcPct val="100000"/>
              </a:lnSpc>
              <a:spcBef>
                <a:spcPts val="300"/>
              </a:spcBef>
              <a:spcAft>
                <a:spcPts val="0"/>
              </a:spcAft>
              <a:buSzPts val="1260"/>
              <a:buNone/>
              <a:defRPr/>
            </a:lvl5pPr>
            <a:lvl6pPr lvl="5" algn="ctr">
              <a:lnSpc>
                <a:spcPct val="100000"/>
              </a:lnSpc>
              <a:spcBef>
                <a:spcPts val="300"/>
              </a:spcBef>
              <a:spcAft>
                <a:spcPts val="0"/>
              </a:spcAft>
              <a:buSzPts val="1350"/>
              <a:buNone/>
              <a:defRPr/>
            </a:lvl6pPr>
            <a:lvl7pPr lvl="6" algn="ctr">
              <a:lnSpc>
                <a:spcPct val="100000"/>
              </a:lnSpc>
              <a:spcBef>
                <a:spcPts val="300"/>
              </a:spcBef>
              <a:spcAft>
                <a:spcPts val="0"/>
              </a:spcAft>
              <a:buSzPts val="1350"/>
              <a:buNone/>
              <a:defRPr/>
            </a:lvl7pPr>
            <a:lvl8pPr lvl="7" algn="ctr">
              <a:lnSpc>
                <a:spcPct val="100000"/>
              </a:lnSpc>
              <a:spcBef>
                <a:spcPts val="300"/>
              </a:spcBef>
              <a:spcAft>
                <a:spcPts val="0"/>
              </a:spcAft>
              <a:buSzPts val="1350"/>
              <a:buNone/>
              <a:defRPr/>
            </a:lvl8pPr>
            <a:lvl9pPr lvl="8" algn="ctr">
              <a:lnSpc>
                <a:spcPct val="100000"/>
              </a:lnSpc>
              <a:spcBef>
                <a:spcPts val="300"/>
              </a:spcBef>
              <a:spcAft>
                <a:spcPts val="0"/>
              </a:spcAft>
              <a:buSzPts val="1350"/>
              <a:buNone/>
              <a:defRPr/>
            </a:lvl9pPr>
          </a:lstStyle>
          <a:p>
            <a:endParaRPr/>
          </a:p>
        </p:txBody>
      </p:sp>
      <p:sp>
        <p:nvSpPr>
          <p:cNvPr id="18" name="Google Shape;18;p17"/>
          <p:cNvSpPr txBox="1">
            <a:spLocks noGrp="1"/>
          </p:cNvSpPr>
          <p:nvPr>
            <p:ph type="dt" idx="10"/>
          </p:nvPr>
        </p:nvSpPr>
        <p:spPr>
          <a:xfrm>
            <a:off x="8534400" y="6355080"/>
            <a:ext cx="3048000"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7"/>
          <p:cNvSpPr txBox="1">
            <a:spLocks noGrp="1"/>
          </p:cNvSpPr>
          <p:nvPr>
            <p:ph type="ftr" idx="11"/>
          </p:nvPr>
        </p:nvSpPr>
        <p:spPr>
          <a:xfrm>
            <a:off x="3864864" y="6355080"/>
            <a:ext cx="4632960" cy="36576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7"/>
          <p:cNvSpPr txBox="1">
            <a:spLocks noGrp="1"/>
          </p:cNvSpPr>
          <p:nvPr>
            <p:ph type="sldNum" idx="12"/>
          </p:nvPr>
        </p:nvSpPr>
        <p:spPr>
          <a:xfrm>
            <a:off x="1621536" y="6355080"/>
            <a:ext cx="1625600" cy="36576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2"/>
        <p:cNvGrpSpPr/>
        <p:nvPr/>
      </p:nvGrpSpPr>
      <p:grpSpPr>
        <a:xfrm>
          <a:off x="0" y="0"/>
          <a:ext cx="0" cy="0"/>
          <a:chOff x="0" y="0"/>
          <a:chExt cx="0" cy="0"/>
        </a:xfrm>
      </p:grpSpPr>
      <p:sp>
        <p:nvSpPr>
          <p:cNvPr id="83" name="Google Shape;83;p28"/>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1F394D"/>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8"/>
          <p:cNvSpPr txBox="1">
            <a:spLocks noGrp="1"/>
          </p:cNvSpPr>
          <p:nvPr>
            <p:ph type="body" idx="1"/>
          </p:nvPr>
        </p:nvSpPr>
        <p:spPr>
          <a:xfrm rot="5400000">
            <a:off x="3505200" y="-2057400"/>
            <a:ext cx="5181600" cy="115824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600"/>
              </a:spcBef>
              <a:spcAft>
                <a:spcPts val="0"/>
              </a:spcAft>
              <a:buSzPts val="1800"/>
              <a:buChar char="|"/>
              <a:defRPr/>
            </a:lvl1pPr>
            <a:lvl2pPr marL="914400" lvl="1" indent="-315468" algn="l">
              <a:lnSpc>
                <a:spcPct val="100000"/>
              </a:lnSpc>
              <a:spcBef>
                <a:spcPts val="500"/>
              </a:spcBef>
              <a:spcAft>
                <a:spcPts val="0"/>
              </a:spcAft>
              <a:buSzPts val="1368"/>
              <a:buChar char="•"/>
              <a:defRPr/>
            </a:lvl2pPr>
            <a:lvl3pPr marL="1371600" lvl="2" indent="-315467" algn="l">
              <a:lnSpc>
                <a:spcPct val="100000"/>
              </a:lnSpc>
              <a:spcBef>
                <a:spcPts val="500"/>
              </a:spcBef>
              <a:spcAft>
                <a:spcPts val="0"/>
              </a:spcAft>
              <a:buSzPts val="1368"/>
              <a:buChar char="?"/>
              <a:defRPr/>
            </a:lvl3pPr>
            <a:lvl4pPr marL="1828800" lvl="3" indent="-308610" algn="l">
              <a:lnSpc>
                <a:spcPct val="100000"/>
              </a:lnSpc>
              <a:spcBef>
                <a:spcPts val="400"/>
              </a:spcBef>
              <a:spcAft>
                <a:spcPts val="0"/>
              </a:spcAft>
              <a:buSzPts val="1260"/>
              <a:buChar char="◻"/>
              <a:defRPr/>
            </a:lvl4pPr>
            <a:lvl5pPr marL="2286000" lvl="4" indent="-308610" algn="l">
              <a:lnSpc>
                <a:spcPct val="100000"/>
              </a:lnSpc>
              <a:spcBef>
                <a:spcPts val="300"/>
              </a:spcBef>
              <a:spcAft>
                <a:spcPts val="0"/>
              </a:spcAft>
              <a:buSzPts val="1260"/>
              <a:buChar char="◻"/>
              <a:defRPr/>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
        <p:nvSpPr>
          <p:cNvPr id="85" name="Google Shape;85;p28"/>
          <p:cNvSpPr txBox="1">
            <a:spLocks noGrp="1"/>
          </p:cNvSpPr>
          <p:nvPr>
            <p:ph type="dt" idx="10"/>
          </p:nvPr>
        </p:nvSpPr>
        <p:spPr>
          <a:xfrm>
            <a:off x="8534400" y="6356350"/>
            <a:ext cx="3052064"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28"/>
          <p:cNvSpPr txBox="1">
            <a:spLocks noGrp="1"/>
          </p:cNvSpPr>
          <p:nvPr>
            <p:ph type="ftr" idx="11"/>
          </p:nvPr>
        </p:nvSpPr>
        <p:spPr>
          <a:xfrm>
            <a:off x="2133600" y="6356350"/>
            <a:ext cx="4673600" cy="36576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 name="Google Shape;87;p28"/>
          <p:cNvSpPr txBox="1">
            <a:spLocks noGrp="1"/>
          </p:cNvSpPr>
          <p:nvPr>
            <p:ph type="sldNum" idx="12"/>
          </p:nvPr>
        </p:nvSpPr>
        <p:spPr>
          <a:xfrm>
            <a:off x="10972800" y="685800"/>
            <a:ext cx="1219200" cy="36576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8"/>
        <p:cNvGrpSpPr/>
        <p:nvPr/>
      </p:nvGrpSpPr>
      <p:grpSpPr>
        <a:xfrm>
          <a:off x="0" y="0"/>
          <a:ext cx="0" cy="0"/>
          <a:chOff x="0" y="0"/>
          <a:chExt cx="0" cy="0"/>
        </a:xfrm>
      </p:grpSpPr>
      <p:sp>
        <p:nvSpPr>
          <p:cNvPr id="89" name="Google Shape;89;p29"/>
          <p:cNvSpPr txBox="1">
            <a:spLocks noGrp="1"/>
          </p:cNvSpPr>
          <p:nvPr>
            <p:ph type="title"/>
          </p:nvPr>
        </p:nvSpPr>
        <p:spPr>
          <a:xfrm rot="5400000">
            <a:off x="7285037" y="1828802"/>
            <a:ext cx="5851525" cy="27432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1F394D"/>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 name="Google Shape;90;p29"/>
          <p:cNvSpPr txBox="1">
            <a:spLocks noGrp="1"/>
          </p:cNvSpPr>
          <p:nvPr>
            <p:ph type="body" idx="1"/>
          </p:nvPr>
        </p:nvSpPr>
        <p:spPr>
          <a:xfrm rot="5400000">
            <a:off x="1697037" y="-812799"/>
            <a:ext cx="5851525" cy="80264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600"/>
              </a:spcBef>
              <a:spcAft>
                <a:spcPts val="0"/>
              </a:spcAft>
              <a:buSzPts val="1800"/>
              <a:buChar char="|"/>
              <a:defRPr/>
            </a:lvl1pPr>
            <a:lvl2pPr marL="914400" lvl="1" indent="-315468" algn="l">
              <a:lnSpc>
                <a:spcPct val="100000"/>
              </a:lnSpc>
              <a:spcBef>
                <a:spcPts val="500"/>
              </a:spcBef>
              <a:spcAft>
                <a:spcPts val="0"/>
              </a:spcAft>
              <a:buSzPts val="1368"/>
              <a:buChar char="•"/>
              <a:defRPr/>
            </a:lvl2pPr>
            <a:lvl3pPr marL="1371600" lvl="2" indent="-315467" algn="l">
              <a:lnSpc>
                <a:spcPct val="100000"/>
              </a:lnSpc>
              <a:spcBef>
                <a:spcPts val="500"/>
              </a:spcBef>
              <a:spcAft>
                <a:spcPts val="0"/>
              </a:spcAft>
              <a:buSzPts val="1368"/>
              <a:buChar char="?"/>
              <a:defRPr/>
            </a:lvl3pPr>
            <a:lvl4pPr marL="1828800" lvl="3" indent="-308610" algn="l">
              <a:lnSpc>
                <a:spcPct val="100000"/>
              </a:lnSpc>
              <a:spcBef>
                <a:spcPts val="400"/>
              </a:spcBef>
              <a:spcAft>
                <a:spcPts val="0"/>
              </a:spcAft>
              <a:buSzPts val="1260"/>
              <a:buChar char="◻"/>
              <a:defRPr/>
            </a:lvl4pPr>
            <a:lvl5pPr marL="2286000" lvl="4" indent="-308610" algn="l">
              <a:lnSpc>
                <a:spcPct val="100000"/>
              </a:lnSpc>
              <a:spcBef>
                <a:spcPts val="300"/>
              </a:spcBef>
              <a:spcAft>
                <a:spcPts val="0"/>
              </a:spcAft>
              <a:buSzPts val="1260"/>
              <a:buChar char="◻"/>
              <a:defRPr/>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
        <p:nvSpPr>
          <p:cNvPr id="91" name="Google Shape;91;p29"/>
          <p:cNvSpPr txBox="1">
            <a:spLocks noGrp="1"/>
          </p:cNvSpPr>
          <p:nvPr>
            <p:ph type="dt" idx="10"/>
          </p:nvPr>
        </p:nvSpPr>
        <p:spPr>
          <a:xfrm>
            <a:off x="8534400" y="6356350"/>
            <a:ext cx="3052064"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9"/>
          <p:cNvSpPr txBox="1">
            <a:spLocks noGrp="1"/>
          </p:cNvSpPr>
          <p:nvPr>
            <p:ph type="ftr" idx="11"/>
          </p:nvPr>
        </p:nvSpPr>
        <p:spPr>
          <a:xfrm>
            <a:off x="2133600" y="6356350"/>
            <a:ext cx="4673600" cy="36576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29"/>
          <p:cNvSpPr txBox="1">
            <a:spLocks noGrp="1"/>
          </p:cNvSpPr>
          <p:nvPr>
            <p:ph type="sldNum" idx="12"/>
          </p:nvPr>
        </p:nvSpPr>
        <p:spPr>
          <a:xfrm>
            <a:off x="10972800" y="685800"/>
            <a:ext cx="1219200" cy="36576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9pPr>
          </a:lstStyle>
          <a:p>
            <a:pPr marL="0" lvl="0" indent="0" algn="l" rtl="0">
              <a:spcBef>
                <a:spcPts val="0"/>
              </a:spcBef>
              <a:spcAft>
                <a:spcPts val="0"/>
              </a:spcAft>
              <a:buNone/>
            </a:pPr>
            <a:fld id="{00000000-1234-1234-1234-123412341234}" type="slidenum">
              <a:rPr lang="en-US"/>
              <a:t>‹#›</a:t>
            </a:fld>
            <a:endParaRPr/>
          </a:p>
        </p:txBody>
      </p:sp>
      <p:cxnSp>
        <p:nvCxnSpPr>
          <p:cNvPr id="94" name="Google Shape;94;p29"/>
          <p:cNvCxnSpPr/>
          <p:nvPr/>
        </p:nvCxnSpPr>
        <p:spPr>
          <a:xfrm>
            <a:off x="609600" y="6353175"/>
            <a:ext cx="10972800" cy="0"/>
          </a:xfrm>
          <a:prstGeom prst="straightConnector1">
            <a:avLst/>
          </a:prstGeom>
          <a:noFill/>
          <a:ln w="9525" cap="flat" cmpd="sng">
            <a:solidFill>
              <a:schemeClr val="accent2"/>
            </a:solidFill>
            <a:prstDash val="dash"/>
            <a:round/>
            <a:headEnd type="none" w="sm" len="sm"/>
            <a:tailEnd type="none" w="sm" len="sm"/>
          </a:ln>
        </p:spPr>
      </p:cxnSp>
      <p:sp>
        <p:nvSpPr>
          <p:cNvPr id="95" name="Google Shape;95;p29"/>
          <p:cNvSpPr/>
          <p:nvPr/>
        </p:nvSpPr>
        <p:spPr>
          <a:xfrm rot="5400000">
            <a:off x="590609" y="6447423"/>
            <a:ext cx="190849" cy="160419"/>
          </a:xfrm>
          <a:prstGeom prst="triangle">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Tahoma"/>
              <a:ea typeface="Tahoma"/>
              <a:cs typeface="Tahoma"/>
              <a:sym typeface="Tahoma"/>
            </a:endParaRPr>
          </a:p>
        </p:txBody>
      </p:sp>
      <p:cxnSp>
        <p:nvCxnSpPr>
          <p:cNvPr id="96" name="Google Shape;96;p29"/>
          <p:cNvCxnSpPr/>
          <p:nvPr/>
        </p:nvCxnSpPr>
        <p:spPr>
          <a:xfrm rot="5400000">
            <a:off x="5814836" y="3201952"/>
            <a:ext cx="5852160" cy="0"/>
          </a:xfrm>
          <a:prstGeom prst="straightConnector1">
            <a:avLst/>
          </a:prstGeom>
          <a:noFill/>
          <a:ln w="9525" cap="flat" cmpd="sng">
            <a:solidFill>
              <a:schemeClr val="accent2"/>
            </a:solidFill>
            <a:prstDash val="dash"/>
            <a:round/>
            <a:headEnd type="none" w="sm" len="sm"/>
            <a:tailEnd type="none" w="sm" len="sm"/>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03"/>
        <p:cNvGrpSpPr/>
        <p:nvPr/>
      </p:nvGrpSpPr>
      <p:grpSpPr>
        <a:xfrm>
          <a:off x="0" y="0"/>
          <a:ext cx="0" cy="0"/>
          <a:chOff x="0" y="0"/>
          <a:chExt cx="0" cy="0"/>
        </a:xfrm>
      </p:grpSpPr>
      <p:sp>
        <p:nvSpPr>
          <p:cNvPr id="104" name="Google Shape;104;p19"/>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1F394D"/>
              </a:buClr>
              <a:buSzPts val="3200"/>
              <a:buFont typeface="Tahoma"/>
              <a:buNone/>
              <a:defRPr>
                <a:solidFill>
                  <a:srgbClr val="1F394D"/>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5" name="Google Shape;105;p19"/>
          <p:cNvSpPr txBox="1">
            <a:spLocks noGrp="1"/>
          </p:cNvSpPr>
          <p:nvPr>
            <p:ph type="ftr" idx="11"/>
          </p:nvPr>
        </p:nvSpPr>
        <p:spPr>
          <a:xfrm>
            <a:off x="304800" y="6579370"/>
            <a:ext cx="7823200" cy="2286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1200" b="0" i="0">
                <a:solidFill>
                  <a:schemeClr val="dk1"/>
                </a:solidFill>
                <a:latin typeface="Tahoma"/>
                <a:ea typeface="Tahoma"/>
                <a:cs typeface="Tahoma"/>
                <a:sym typeface="Tahom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 name="Google Shape;106;p19"/>
          <p:cNvSpPr txBox="1">
            <a:spLocks noGrp="1"/>
          </p:cNvSpPr>
          <p:nvPr>
            <p:ph type="sldNum" idx="12"/>
          </p:nvPr>
        </p:nvSpPr>
        <p:spPr>
          <a:xfrm>
            <a:off x="11277600" y="6604233"/>
            <a:ext cx="1016000" cy="228600"/>
          </a:xfrm>
          <a:prstGeom prst="rect">
            <a:avLst/>
          </a:prstGeom>
          <a:noFill/>
          <a:ln>
            <a:noFill/>
          </a:ln>
        </p:spPr>
        <p:txBody>
          <a:bodyPr spcFirstLastPara="1" wrap="square" lIns="91425" tIns="45700" rIns="91425" bIns="45700" anchor="t" anchorCtr="0">
            <a:noAutofit/>
          </a:bodyPr>
          <a:lstStyle>
            <a:lvl1pPr marL="0" marR="0" lvl="0"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1pPr>
            <a:lvl2pPr marL="0" marR="0" lvl="1"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2pPr>
            <a:lvl3pPr marL="0" marR="0" lvl="2"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3pPr>
            <a:lvl4pPr marL="0" marR="0" lvl="3"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4pPr>
            <a:lvl5pPr marL="0" marR="0" lvl="4"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5pPr>
            <a:lvl6pPr marL="0" marR="0" lvl="5"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6pPr>
            <a:lvl7pPr marL="0" marR="0" lvl="6"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7pPr>
            <a:lvl8pPr marL="0" marR="0" lvl="7"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8pPr>
            <a:lvl9pPr marL="0" marR="0" lvl="8"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9pPr>
          </a:lstStyle>
          <a:p>
            <a:pPr marL="0" lvl="0" indent="0" algn="ctr" rtl="0">
              <a:spcBef>
                <a:spcPts val="0"/>
              </a:spcBef>
              <a:spcAft>
                <a:spcPts val="0"/>
              </a:spcAft>
              <a:buNone/>
            </a:pPr>
            <a:fld id="{00000000-1234-1234-1234-123412341234}" type="slidenum">
              <a:rPr lang="en-US"/>
              <a:t>‹#›</a:t>
            </a:fld>
            <a:endParaRPr/>
          </a:p>
        </p:txBody>
      </p:sp>
      <p:sp>
        <p:nvSpPr>
          <p:cNvPr id="107" name="Google Shape;107;p19"/>
          <p:cNvSpPr txBox="1">
            <a:spLocks noGrp="1"/>
          </p:cNvSpPr>
          <p:nvPr>
            <p:ph type="body" idx="1"/>
          </p:nvPr>
        </p:nvSpPr>
        <p:spPr>
          <a:xfrm>
            <a:off x="304800" y="1143000"/>
            <a:ext cx="11582400" cy="5181600"/>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600"/>
              </a:spcBef>
              <a:spcAft>
                <a:spcPts val="0"/>
              </a:spcAft>
              <a:buSzPts val="2400"/>
              <a:buChar char="|"/>
              <a:defRPr sz="2400">
                <a:latin typeface="Tahoma"/>
                <a:ea typeface="Tahoma"/>
                <a:cs typeface="Tahoma"/>
                <a:sym typeface="Tahoma"/>
              </a:defRPr>
            </a:lvl1pPr>
            <a:lvl2pPr marL="914400" lvl="1" indent="-325119" algn="l">
              <a:lnSpc>
                <a:spcPct val="100000"/>
              </a:lnSpc>
              <a:spcBef>
                <a:spcPts val="500"/>
              </a:spcBef>
              <a:spcAft>
                <a:spcPts val="0"/>
              </a:spcAft>
              <a:buSzPts val="1520"/>
              <a:buChar char="•"/>
              <a:defRPr sz="2000">
                <a:solidFill>
                  <a:srgbClr val="232F4E"/>
                </a:solidFill>
                <a:latin typeface="Tahoma"/>
                <a:ea typeface="Tahoma"/>
                <a:cs typeface="Tahoma"/>
                <a:sym typeface="Tahoma"/>
              </a:defRPr>
            </a:lvl2pPr>
            <a:lvl3pPr marL="1371600" lvl="2" indent="-315467" algn="l">
              <a:lnSpc>
                <a:spcPct val="100000"/>
              </a:lnSpc>
              <a:spcBef>
                <a:spcPts val="500"/>
              </a:spcBef>
              <a:spcAft>
                <a:spcPts val="0"/>
              </a:spcAft>
              <a:buSzPts val="1368"/>
              <a:buChar char="?"/>
              <a:defRPr sz="1800">
                <a:latin typeface="Tahoma"/>
                <a:ea typeface="Tahoma"/>
                <a:cs typeface="Tahoma"/>
                <a:sym typeface="Tahoma"/>
              </a:defRPr>
            </a:lvl3pPr>
            <a:lvl4pPr marL="1828800" lvl="3" indent="-299719" algn="l">
              <a:lnSpc>
                <a:spcPct val="100000"/>
              </a:lnSpc>
              <a:spcBef>
                <a:spcPts val="400"/>
              </a:spcBef>
              <a:spcAft>
                <a:spcPts val="0"/>
              </a:spcAft>
              <a:buSzPts val="1120"/>
              <a:buChar char="◻"/>
              <a:defRPr sz="1600">
                <a:latin typeface="Tahoma"/>
                <a:ea typeface="Tahoma"/>
                <a:cs typeface="Tahoma"/>
                <a:sym typeface="Tahoma"/>
              </a:defRPr>
            </a:lvl4pPr>
            <a:lvl5pPr marL="2286000" lvl="4" indent="-290829" algn="l">
              <a:lnSpc>
                <a:spcPct val="100000"/>
              </a:lnSpc>
              <a:spcBef>
                <a:spcPts val="300"/>
              </a:spcBef>
              <a:spcAft>
                <a:spcPts val="0"/>
              </a:spcAft>
              <a:buSzPts val="980"/>
              <a:buChar char="◻"/>
              <a:defRPr sz="1400">
                <a:latin typeface="Tahoma"/>
                <a:ea typeface="Tahoma"/>
                <a:cs typeface="Tahoma"/>
                <a:sym typeface="Tahoma"/>
              </a:defRPr>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108"/>
        <p:cNvGrpSpPr/>
        <p:nvPr/>
      </p:nvGrpSpPr>
      <p:grpSpPr>
        <a:xfrm>
          <a:off x="0" y="0"/>
          <a:ext cx="0" cy="0"/>
          <a:chOff x="0" y="0"/>
          <a:chExt cx="0" cy="0"/>
        </a:xfrm>
      </p:grpSpPr>
      <p:sp>
        <p:nvSpPr>
          <p:cNvPr id="109" name="Google Shape;109;p30"/>
          <p:cNvSpPr txBox="1">
            <a:spLocks noGrp="1"/>
          </p:cNvSpPr>
          <p:nvPr>
            <p:ph type="ctrTitle"/>
          </p:nvPr>
        </p:nvSpPr>
        <p:spPr>
          <a:xfrm>
            <a:off x="2032000" y="3429000"/>
            <a:ext cx="10160000" cy="12192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dk1"/>
              </a:buClr>
              <a:buSzPts val="3200"/>
              <a:buFont typeface="Tahoma"/>
              <a:buNone/>
              <a:defRPr sz="3200">
                <a:solidFill>
                  <a:schemeClr val="dk1"/>
                </a:solidFill>
                <a:latin typeface="Tahoma"/>
                <a:ea typeface="Tahoma"/>
                <a:cs typeface="Tahoma"/>
                <a:sym typeface="Tahom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0" name="Google Shape;110;p30"/>
          <p:cNvSpPr txBox="1">
            <a:spLocks noGrp="1"/>
          </p:cNvSpPr>
          <p:nvPr>
            <p:ph type="subTitle" idx="1"/>
          </p:nvPr>
        </p:nvSpPr>
        <p:spPr>
          <a:xfrm>
            <a:off x="4064000" y="4648200"/>
            <a:ext cx="8128000" cy="914400"/>
          </a:xfrm>
          <a:prstGeom prst="rect">
            <a:avLst/>
          </a:prstGeom>
          <a:noFill/>
          <a:ln>
            <a:noFill/>
          </a:ln>
        </p:spPr>
        <p:txBody>
          <a:bodyPr spcFirstLastPara="1" wrap="square" lIns="91425" tIns="45700" rIns="91425" bIns="45700" anchor="t" anchorCtr="0">
            <a:normAutofit/>
          </a:bodyPr>
          <a:lstStyle>
            <a:lvl1pPr lvl="0" algn="r">
              <a:lnSpc>
                <a:spcPct val="100000"/>
              </a:lnSpc>
              <a:spcBef>
                <a:spcPts val="600"/>
              </a:spcBef>
              <a:spcAft>
                <a:spcPts val="0"/>
              </a:spcAft>
              <a:buSzPts val="2000"/>
              <a:buNone/>
              <a:defRPr sz="2000">
                <a:solidFill>
                  <a:schemeClr val="dk2"/>
                </a:solidFill>
                <a:latin typeface="Tahoma"/>
                <a:ea typeface="Tahoma"/>
                <a:cs typeface="Tahoma"/>
                <a:sym typeface="Tahoma"/>
              </a:defRPr>
            </a:lvl1pPr>
            <a:lvl2pPr lvl="1" algn="ctr">
              <a:lnSpc>
                <a:spcPct val="100000"/>
              </a:lnSpc>
              <a:spcBef>
                <a:spcPts val="500"/>
              </a:spcBef>
              <a:spcAft>
                <a:spcPts val="0"/>
              </a:spcAft>
              <a:buSzPts val="1368"/>
              <a:buNone/>
              <a:defRPr/>
            </a:lvl2pPr>
            <a:lvl3pPr lvl="2" algn="ctr">
              <a:lnSpc>
                <a:spcPct val="100000"/>
              </a:lnSpc>
              <a:spcBef>
                <a:spcPts val="500"/>
              </a:spcBef>
              <a:spcAft>
                <a:spcPts val="0"/>
              </a:spcAft>
              <a:buSzPts val="1368"/>
              <a:buNone/>
              <a:defRPr/>
            </a:lvl3pPr>
            <a:lvl4pPr lvl="3" algn="ctr">
              <a:lnSpc>
                <a:spcPct val="100000"/>
              </a:lnSpc>
              <a:spcBef>
                <a:spcPts val="400"/>
              </a:spcBef>
              <a:spcAft>
                <a:spcPts val="0"/>
              </a:spcAft>
              <a:buSzPts val="1260"/>
              <a:buNone/>
              <a:defRPr/>
            </a:lvl4pPr>
            <a:lvl5pPr lvl="4" algn="ctr">
              <a:lnSpc>
                <a:spcPct val="100000"/>
              </a:lnSpc>
              <a:spcBef>
                <a:spcPts val="300"/>
              </a:spcBef>
              <a:spcAft>
                <a:spcPts val="0"/>
              </a:spcAft>
              <a:buSzPts val="1260"/>
              <a:buNone/>
              <a:defRPr/>
            </a:lvl5pPr>
            <a:lvl6pPr lvl="5" algn="ctr">
              <a:lnSpc>
                <a:spcPct val="100000"/>
              </a:lnSpc>
              <a:spcBef>
                <a:spcPts val="300"/>
              </a:spcBef>
              <a:spcAft>
                <a:spcPts val="0"/>
              </a:spcAft>
              <a:buSzPts val="1350"/>
              <a:buNone/>
              <a:defRPr/>
            </a:lvl6pPr>
            <a:lvl7pPr lvl="6" algn="ctr">
              <a:lnSpc>
                <a:spcPct val="100000"/>
              </a:lnSpc>
              <a:spcBef>
                <a:spcPts val="300"/>
              </a:spcBef>
              <a:spcAft>
                <a:spcPts val="0"/>
              </a:spcAft>
              <a:buSzPts val="1350"/>
              <a:buNone/>
              <a:defRPr/>
            </a:lvl7pPr>
            <a:lvl8pPr lvl="7" algn="ctr">
              <a:lnSpc>
                <a:spcPct val="100000"/>
              </a:lnSpc>
              <a:spcBef>
                <a:spcPts val="300"/>
              </a:spcBef>
              <a:spcAft>
                <a:spcPts val="0"/>
              </a:spcAft>
              <a:buSzPts val="1350"/>
              <a:buNone/>
              <a:defRPr/>
            </a:lvl8pPr>
            <a:lvl9pPr lvl="8" algn="ctr">
              <a:lnSpc>
                <a:spcPct val="100000"/>
              </a:lnSpc>
              <a:spcBef>
                <a:spcPts val="300"/>
              </a:spcBef>
              <a:spcAft>
                <a:spcPts val="0"/>
              </a:spcAft>
              <a:buSzPts val="1350"/>
              <a:buNone/>
              <a:defRPr/>
            </a:lvl9pPr>
          </a:lstStyle>
          <a:p>
            <a:endParaRPr/>
          </a:p>
        </p:txBody>
      </p:sp>
      <p:sp>
        <p:nvSpPr>
          <p:cNvPr id="111" name="Google Shape;111;p30"/>
          <p:cNvSpPr txBox="1">
            <a:spLocks noGrp="1"/>
          </p:cNvSpPr>
          <p:nvPr>
            <p:ph type="dt" idx="10"/>
          </p:nvPr>
        </p:nvSpPr>
        <p:spPr>
          <a:xfrm>
            <a:off x="8534400" y="6355080"/>
            <a:ext cx="3048000"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30"/>
          <p:cNvSpPr txBox="1">
            <a:spLocks noGrp="1"/>
          </p:cNvSpPr>
          <p:nvPr>
            <p:ph type="ftr" idx="11"/>
          </p:nvPr>
        </p:nvSpPr>
        <p:spPr>
          <a:xfrm>
            <a:off x="3864864" y="6355080"/>
            <a:ext cx="4632960" cy="36576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30"/>
          <p:cNvSpPr txBox="1">
            <a:spLocks noGrp="1"/>
          </p:cNvSpPr>
          <p:nvPr>
            <p:ph type="sldNum" idx="12"/>
          </p:nvPr>
        </p:nvSpPr>
        <p:spPr>
          <a:xfrm>
            <a:off x="1621536" y="6355080"/>
            <a:ext cx="1625600" cy="36576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4"/>
        <p:cNvGrpSpPr/>
        <p:nvPr/>
      </p:nvGrpSpPr>
      <p:grpSpPr>
        <a:xfrm>
          <a:off x="0" y="0"/>
          <a:ext cx="0" cy="0"/>
          <a:chOff x="0" y="0"/>
          <a:chExt cx="0" cy="0"/>
        </a:xfrm>
      </p:grpSpPr>
      <p:sp>
        <p:nvSpPr>
          <p:cNvPr id="115" name="Google Shape;115;p31"/>
          <p:cNvSpPr txBox="1">
            <a:spLocks noGrp="1"/>
          </p:cNvSpPr>
          <p:nvPr>
            <p:ph type="title"/>
          </p:nvPr>
        </p:nvSpPr>
        <p:spPr>
          <a:xfrm>
            <a:off x="1625600" y="2971800"/>
            <a:ext cx="9144000" cy="1066800"/>
          </a:xfrm>
          <a:prstGeom prst="rect">
            <a:avLst/>
          </a:prstGeom>
          <a:noFill/>
          <a:ln>
            <a:noFill/>
          </a:ln>
        </p:spPr>
        <p:txBody>
          <a:bodyPr spcFirstLastPara="1" wrap="square" lIns="91425" tIns="45700" rIns="91425" bIns="45700" anchor="ctr" anchorCtr="0">
            <a:normAutofit/>
          </a:bodyPr>
          <a:lstStyle>
            <a:lvl1pPr lvl="0" algn="r">
              <a:lnSpc>
                <a:spcPct val="100000"/>
              </a:lnSpc>
              <a:spcBef>
                <a:spcPts val="0"/>
              </a:spcBef>
              <a:spcAft>
                <a:spcPts val="0"/>
              </a:spcAft>
              <a:buClr>
                <a:srgbClr val="111727"/>
              </a:buClr>
              <a:buSzPts val="3200"/>
              <a:buFont typeface="Tahoma"/>
              <a:buNone/>
              <a:defRPr sz="3200" b="1" cap="none">
                <a:solidFill>
                  <a:srgbClr val="111727"/>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6" name="Google Shape;116;p31"/>
          <p:cNvSpPr txBox="1">
            <a:spLocks noGrp="1"/>
          </p:cNvSpPr>
          <p:nvPr>
            <p:ph type="body" idx="1"/>
          </p:nvPr>
        </p:nvSpPr>
        <p:spPr>
          <a:xfrm>
            <a:off x="1727200" y="4267200"/>
            <a:ext cx="9042400" cy="1143000"/>
          </a:xfrm>
          <a:prstGeom prst="rect">
            <a:avLst/>
          </a:prstGeom>
          <a:noFill/>
          <a:ln>
            <a:noFill/>
          </a:ln>
        </p:spPr>
        <p:txBody>
          <a:bodyPr spcFirstLastPara="1" wrap="square" lIns="91425" tIns="45700" rIns="91425" bIns="45700" anchor="t" anchorCtr="0">
            <a:normAutofit/>
          </a:bodyPr>
          <a:lstStyle>
            <a:lvl1pPr marL="457200" lvl="0" indent="-228600" algn="r">
              <a:lnSpc>
                <a:spcPct val="100000"/>
              </a:lnSpc>
              <a:spcBef>
                <a:spcPts val="600"/>
              </a:spcBef>
              <a:spcAft>
                <a:spcPts val="0"/>
              </a:spcAft>
              <a:buSzPts val="2000"/>
              <a:buNone/>
              <a:defRPr sz="2000">
                <a:solidFill>
                  <a:schemeClr val="dk1"/>
                </a:solidFill>
              </a:defRPr>
            </a:lvl1pPr>
            <a:lvl2pPr marL="914400" lvl="1" indent="-228600" algn="l">
              <a:lnSpc>
                <a:spcPct val="100000"/>
              </a:lnSpc>
              <a:spcBef>
                <a:spcPts val="500"/>
              </a:spcBef>
              <a:spcAft>
                <a:spcPts val="0"/>
              </a:spcAft>
              <a:buSzPts val="1368"/>
              <a:buNone/>
              <a:defRPr sz="1800">
                <a:solidFill>
                  <a:schemeClr val="lt1"/>
                </a:solidFill>
              </a:defRPr>
            </a:lvl2pPr>
            <a:lvl3pPr marL="1371600" lvl="2" indent="-228600" algn="l">
              <a:lnSpc>
                <a:spcPct val="100000"/>
              </a:lnSpc>
              <a:spcBef>
                <a:spcPts val="500"/>
              </a:spcBef>
              <a:spcAft>
                <a:spcPts val="0"/>
              </a:spcAft>
              <a:buSzPts val="1216"/>
              <a:buNone/>
              <a:defRPr sz="1600">
                <a:solidFill>
                  <a:schemeClr val="lt1"/>
                </a:solidFill>
              </a:defRPr>
            </a:lvl3pPr>
            <a:lvl4pPr marL="1828800" lvl="3" indent="-228600" algn="l">
              <a:lnSpc>
                <a:spcPct val="100000"/>
              </a:lnSpc>
              <a:spcBef>
                <a:spcPts val="400"/>
              </a:spcBef>
              <a:spcAft>
                <a:spcPts val="0"/>
              </a:spcAft>
              <a:buSzPts val="980"/>
              <a:buNone/>
              <a:defRPr sz="1400">
                <a:solidFill>
                  <a:schemeClr val="lt1"/>
                </a:solidFill>
              </a:defRPr>
            </a:lvl4pPr>
            <a:lvl5pPr marL="2286000" lvl="4" indent="-228600" algn="l">
              <a:lnSpc>
                <a:spcPct val="100000"/>
              </a:lnSpc>
              <a:spcBef>
                <a:spcPts val="300"/>
              </a:spcBef>
              <a:spcAft>
                <a:spcPts val="0"/>
              </a:spcAft>
              <a:buSzPts val="980"/>
              <a:buNone/>
              <a:defRPr sz="1400">
                <a:solidFill>
                  <a:schemeClr val="lt1"/>
                </a:solidFill>
              </a:defRPr>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
        <p:nvSpPr>
          <p:cNvPr id="117" name="Google Shape;117;p31"/>
          <p:cNvSpPr txBox="1">
            <a:spLocks noGrp="1"/>
          </p:cNvSpPr>
          <p:nvPr>
            <p:ph type="dt" idx="10"/>
          </p:nvPr>
        </p:nvSpPr>
        <p:spPr>
          <a:xfrm>
            <a:off x="8534400" y="6355080"/>
            <a:ext cx="3048000"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 name="Google Shape;118;p31"/>
          <p:cNvSpPr txBox="1">
            <a:spLocks noGrp="1"/>
          </p:cNvSpPr>
          <p:nvPr>
            <p:ph type="ftr" idx="11"/>
          </p:nvPr>
        </p:nvSpPr>
        <p:spPr>
          <a:xfrm>
            <a:off x="3864864" y="6355080"/>
            <a:ext cx="4632960" cy="36576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9" name="Google Shape;119;p31"/>
          <p:cNvSpPr txBox="1">
            <a:spLocks noGrp="1"/>
          </p:cNvSpPr>
          <p:nvPr>
            <p:ph type="sldNum" idx="12"/>
          </p:nvPr>
        </p:nvSpPr>
        <p:spPr>
          <a:xfrm>
            <a:off x="1426464" y="6355080"/>
            <a:ext cx="2027936" cy="36576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9pPr>
          </a:lstStyle>
          <a:p>
            <a:pPr marL="0" lvl="0" indent="0" algn="l" rtl="0">
              <a:spcBef>
                <a:spcPts val="0"/>
              </a:spcBef>
              <a:spcAft>
                <a:spcPts val="0"/>
              </a:spcAft>
              <a:buNone/>
            </a:pPr>
            <a:fld id="{00000000-1234-1234-1234-123412341234}" type="slidenum">
              <a:rPr lang="en-US"/>
              <a:t>‹#›</a:t>
            </a:fld>
            <a:endParaRPr/>
          </a:p>
        </p:txBody>
      </p:sp>
      <p:sp>
        <p:nvSpPr>
          <p:cNvPr id="120" name="Google Shape;120;p31"/>
          <p:cNvSpPr/>
          <p:nvPr/>
        </p:nvSpPr>
        <p:spPr>
          <a:xfrm>
            <a:off x="1219200" y="2819400"/>
            <a:ext cx="9753600" cy="1280160"/>
          </a:xfrm>
          <a:prstGeom prst="rect">
            <a:avLst/>
          </a:prstGeom>
          <a:noFill/>
          <a:ln w="9525" cap="rnd"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Tahoma"/>
              <a:ea typeface="Tahoma"/>
              <a:cs typeface="Tahoma"/>
              <a:sym typeface="Tahoma"/>
            </a:endParaRPr>
          </a:p>
        </p:txBody>
      </p:sp>
      <p:sp>
        <p:nvSpPr>
          <p:cNvPr id="121" name="Google Shape;121;p31"/>
          <p:cNvSpPr/>
          <p:nvPr/>
        </p:nvSpPr>
        <p:spPr>
          <a:xfrm>
            <a:off x="1219200" y="2819400"/>
            <a:ext cx="304800" cy="1280160"/>
          </a:xfrm>
          <a:prstGeom prst="rect">
            <a:avLst/>
          </a:prstGeom>
          <a:solidFill>
            <a:srgbClr val="232F4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Tahoma"/>
              <a:ea typeface="Tahoma"/>
              <a:cs typeface="Tahoma"/>
              <a:sym typeface="Tahoma"/>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22"/>
        <p:cNvGrpSpPr/>
        <p:nvPr/>
      </p:nvGrpSpPr>
      <p:grpSpPr>
        <a:xfrm>
          <a:off x="0" y="0"/>
          <a:ext cx="0" cy="0"/>
          <a:chOff x="0" y="0"/>
          <a:chExt cx="0" cy="0"/>
        </a:xfrm>
      </p:grpSpPr>
      <p:sp>
        <p:nvSpPr>
          <p:cNvPr id="123" name="Google Shape;123;p32"/>
          <p:cNvSpPr txBox="1">
            <a:spLocks noGrp="1"/>
          </p:cNvSpPr>
          <p:nvPr>
            <p:ph type="dt" idx="10"/>
          </p:nvPr>
        </p:nvSpPr>
        <p:spPr>
          <a:xfrm>
            <a:off x="8534400" y="6356350"/>
            <a:ext cx="3052064"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4" name="Google Shape;124;p32"/>
          <p:cNvSpPr txBox="1">
            <a:spLocks noGrp="1"/>
          </p:cNvSpPr>
          <p:nvPr>
            <p:ph type="body" idx="1"/>
          </p:nvPr>
        </p:nvSpPr>
        <p:spPr>
          <a:xfrm>
            <a:off x="304800" y="1143000"/>
            <a:ext cx="5693664" cy="5013960"/>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600"/>
              </a:spcBef>
              <a:spcAft>
                <a:spcPts val="0"/>
              </a:spcAft>
              <a:buSzPts val="2400"/>
              <a:buChar char="|"/>
              <a:defRPr sz="2400"/>
            </a:lvl1pPr>
            <a:lvl2pPr marL="914400" lvl="1" indent="-325119" algn="l">
              <a:lnSpc>
                <a:spcPct val="100000"/>
              </a:lnSpc>
              <a:spcBef>
                <a:spcPts val="500"/>
              </a:spcBef>
              <a:spcAft>
                <a:spcPts val="0"/>
              </a:spcAft>
              <a:buSzPts val="1520"/>
              <a:buChar char="•"/>
              <a:defRPr sz="2000">
                <a:solidFill>
                  <a:srgbClr val="232F4E"/>
                </a:solidFill>
              </a:defRPr>
            </a:lvl2pPr>
            <a:lvl3pPr marL="1371600" lvl="2" indent="-315467" algn="l">
              <a:lnSpc>
                <a:spcPct val="100000"/>
              </a:lnSpc>
              <a:spcBef>
                <a:spcPts val="500"/>
              </a:spcBef>
              <a:spcAft>
                <a:spcPts val="0"/>
              </a:spcAft>
              <a:buSzPts val="1368"/>
              <a:buChar char="?"/>
              <a:defRPr sz="1800"/>
            </a:lvl3pPr>
            <a:lvl4pPr marL="1828800" lvl="3" indent="-299719" algn="l">
              <a:lnSpc>
                <a:spcPct val="100000"/>
              </a:lnSpc>
              <a:spcBef>
                <a:spcPts val="400"/>
              </a:spcBef>
              <a:spcAft>
                <a:spcPts val="0"/>
              </a:spcAft>
              <a:buSzPts val="1120"/>
              <a:buChar char="◻"/>
              <a:defRPr sz="1600"/>
            </a:lvl4pPr>
            <a:lvl5pPr marL="2286000" lvl="4" indent="-290829" algn="l">
              <a:lnSpc>
                <a:spcPct val="100000"/>
              </a:lnSpc>
              <a:spcBef>
                <a:spcPts val="300"/>
              </a:spcBef>
              <a:spcAft>
                <a:spcPts val="0"/>
              </a:spcAft>
              <a:buSzPts val="980"/>
              <a:buChar char="◻"/>
              <a:defRPr sz="1400"/>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
        <p:nvSpPr>
          <p:cNvPr id="125" name="Google Shape;125;p32"/>
          <p:cNvSpPr txBox="1">
            <a:spLocks noGrp="1"/>
          </p:cNvSpPr>
          <p:nvPr>
            <p:ph type="body" idx="2"/>
          </p:nvPr>
        </p:nvSpPr>
        <p:spPr>
          <a:xfrm>
            <a:off x="6176264" y="1143000"/>
            <a:ext cx="5710936" cy="5010912"/>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600"/>
              </a:spcBef>
              <a:spcAft>
                <a:spcPts val="0"/>
              </a:spcAft>
              <a:buSzPts val="2400"/>
              <a:buChar char="|"/>
              <a:defRPr sz="2400"/>
            </a:lvl1pPr>
            <a:lvl2pPr marL="914400" lvl="1" indent="-325119" algn="l">
              <a:lnSpc>
                <a:spcPct val="100000"/>
              </a:lnSpc>
              <a:spcBef>
                <a:spcPts val="500"/>
              </a:spcBef>
              <a:spcAft>
                <a:spcPts val="0"/>
              </a:spcAft>
              <a:buSzPts val="1520"/>
              <a:buChar char="•"/>
              <a:defRPr sz="2000">
                <a:solidFill>
                  <a:srgbClr val="232F4E"/>
                </a:solidFill>
              </a:defRPr>
            </a:lvl2pPr>
            <a:lvl3pPr marL="1371600" lvl="2" indent="-315467" algn="l">
              <a:lnSpc>
                <a:spcPct val="100000"/>
              </a:lnSpc>
              <a:spcBef>
                <a:spcPts val="500"/>
              </a:spcBef>
              <a:spcAft>
                <a:spcPts val="0"/>
              </a:spcAft>
              <a:buSzPts val="1368"/>
              <a:buChar char="?"/>
              <a:defRPr sz="1800"/>
            </a:lvl3pPr>
            <a:lvl4pPr marL="1828800" lvl="3" indent="-299719" algn="l">
              <a:lnSpc>
                <a:spcPct val="100000"/>
              </a:lnSpc>
              <a:spcBef>
                <a:spcPts val="400"/>
              </a:spcBef>
              <a:spcAft>
                <a:spcPts val="0"/>
              </a:spcAft>
              <a:buSzPts val="1120"/>
              <a:buChar char="◻"/>
              <a:defRPr sz="1600"/>
            </a:lvl4pPr>
            <a:lvl5pPr marL="2286000" lvl="4" indent="-290829" algn="l">
              <a:lnSpc>
                <a:spcPct val="100000"/>
              </a:lnSpc>
              <a:spcBef>
                <a:spcPts val="300"/>
              </a:spcBef>
              <a:spcAft>
                <a:spcPts val="0"/>
              </a:spcAft>
              <a:buSzPts val="980"/>
              <a:buChar char="◻"/>
              <a:defRPr sz="1400"/>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
        <p:nvSpPr>
          <p:cNvPr id="126" name="Google Shape;126;p32"/>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1F394D"/>
              </a:buClr>
              <a:buSzPts val="3200"/>
              <a:buFont typeface="Tahoma"/>
              <a:buNone/>
              <a:defRPr>
                <a:solidFill>
                  <a:srgbClr val="1F394D"/>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 name="Google Shape;127;p32"/>
          <p:cNvSpPr txBox="1">
            <a:spLocks noGrp="1"/>
          </p:cNvSpPr>
          <p:nvPr>
            <p:ph type="sldNum" idx="12"/>
          </p:nvPr>
        </p:nvSpPr>
        <p:spPr>
          <a:xfrm>
            <a:off x="11176000" y="767567"/>
            <a:ext cx="1016000" cy="228600"/>
          </a:xfrm>
          <a:prstGeom prst="rect">
            <a:avLst/>
          </a:prstGeom>
          <a:noFill/>
          <a:ln>
            <a:noFill/>
          </a:ln>
        </p:spPr>
        <p:txBody>
          <a:bodyPr spcFirstLastPara="1" wrap="square" lIns="91425" tIns="45700" rIns="91425" bIns="45700" anchor="t" anchorCtr="0">
            <a:noAutofit/>
          </a:bodyPr>
          <a:lstStyle>
            <a:lvl1pPr marL="0" marR="0" lvl="0"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1pPr>
            <a:lvl2pPr marL="0" marR="0" lvl="1"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2pPr>
            <a:lvl3pPr marL="0" marR="0" lvl="2"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3pPr>
            <a:lvl4pPr marL="0" marR="0" lvl="3"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4pPr>
            <a:lvl5pPr marL="0" marR="0" lvl="4"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5pPr>
            <a:lvl6pPr marL="0" marR="0" lvl="5"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6pPr>
            <a:lvl7pPr marL="0" marR="0" lvl="6"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7pPr>
            <a:lvl8pPr marL="0" marR="0" lvl="7"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8pPr>
            <a:lvl9pPr marL="0" marR="0" lvl="8"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9pPr>
          </a:lstStyle>
          <a:p>
            <a:pPr marL="0" lvl="0" indent="0" algn="ctr" rtl="0">
              <a:spcBef>
                <a:spcPts val="0"/>
              </a:spcBef>
              <a:spcAft>
                <a:spcPts val="0"/>
              </a:spcAft>
              <a:buNone/>
            </a:pPr>
            <a:fld id="{00000000-1234-1234-1234-123412341234}" type="slidenum">
              <a:rPr lang="en-US"/>
              <a:t>‹#›</a:t>
            </a:fld>
            <a:endParaRPr/>
          </a:p>
        </p:txBody>
      </p:sp>
      <p:sp>
        <p:nvSpPr>
          <p:cNvPr id="128" name="Google Shape;128;p32"/>
          <p:cNvSpPr txBox="1">
            <a:spLocks noGrp="1"/>
          </p:cNvSpPr>
          <p:nvPr>
            <p:ph type="ftr" idx="11"/>
          </p:nvPr>
        </p:nvSpPr>
        <p:spPr>
          <a:xfrm>
            <a:off x="304800" y="6596148"/>
            <a:ext cx="7823200" cy="2286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1200" b="0" i="1">
                <a:solidFill>
                  <a:schemeClr val="dk1"/>
                </a:solidFill>
                <a:latin typeface="Tahoma"/>
                <a:ea typeface="Tahoma"/>
                <a:cs typeface="Tahoma"/>
                <a:sym typeface="Tahom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29"/>
        <p:cNvGrpSpPr/>
        <p:nvPr/>
      </p:nvGrpSpPr>
      <p:grpSpPr>
        <a:xfrm>
          <a:off x="0" y="0"/>
          <a:ext cx="0" cy="0"/>
          <a:chOff x="0" y="0"/>
          <a:chExt cx="0" cy="0"/>
        </a:xfrm>
      </p:grpSpPr>
      <p:sp>
        <p:nvSpPr>
          <p:cNvPr id="130" name="Google Shape;130;p33"/>
          <p:cNvSpPr txBox="1">
            <a:spLocks noGrp="1"/>
          </p:cNvSpPr>
          <p:nvPr>
            <p:ph type="title"/>
          </p:nvPr>
        </p:nvSpPr>
        <p:spPr>
          <a:xfrm>
            <a:off x="609600" y="228600"/>
            <a:ext cx="10972800" cy="9144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rgbClr val="1F394D"/>
              </a:buClr>
              <a:buSzPts val="3200"/>
              <a:buFont typeface="Tahoma"/>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3"/>
          <p:cNvSpPr txBox="1">
            <a:spLocks noGrp="1"/>
          </p:cNvSpPr>
          <p:nvPr>
            <p:ph type="body" idx="1"/>
          </p:nvPr>
        </p:nvSpPr>
        <p:spPr>
          <a:xfrm>
            <a:off x="609600" y="1285875"/>
            <a:ext cx="5386917" cy="68580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600"/>
              </a:spcBef>
              <a:spcAft>
                <a:spcPts val="0"/>
              </a:spcAft>
              <a:buSzPts val="2400"/>
              <a:buNone/>
              <a:defRPr sz="2400" b="1">
                <a:solidFill>
                  <a:schemeClr val="accent2"/>
                </a:solidFill>
              </a:defRPr>
            </a:lvl1pPr>
            <a:lvl2pPr marL="914400" lvl="1" indent="-228600" algn="l">
              <a:lnSpc>
                <a:spcPct val="100000"/>
              </a:lnSpc>
              <a:spcBef>
                <a:spcPts val="500"/>
              </a:spcBef>
              <a:spcAft>
                <a:spcPts val="0"/>
              </a:spcAft>
              <a:buSzPts val="1520"/>
              <a:buNone/>
              <a:defRPr sz="2000" b="1"/>
            </a:lvl2pPr>
            <a:lvl3pPr marL="1371600" lvl="2" indent="-228600" algn="l">
              <a:lnSpc>
                <a:spcPct val="100000"/>
              </a:lnSpc>
              <a:spcBef>
                <a:spcPts val="500"/>
              </a:spcBef>
              <a:spcAft>
                <a:spcPts val="0"/>
              </a:spcAft>
              <a:buSzPts val="1368"/>
              <a:buNone/>
              <a:defRPr sz="1800" b="1"/>
            </a:lvl3pPr>
            <a:lvl4pPr marL="1828800" lvl="3" indent="-228600" algn="l">
              <a:lnSpc>
                <a:spcPct val="100000"/>
              </a:lnSpc>
              <a:spcBef>
                <a:spcPts val="400"/>
              </a:spcBef>
              <a:spcAft>
                <a:spcPts val="0"/>
              </a:spcAft>
              <a:buSzPts val="1120"/>
              <a:buNone/>
              <a:defRPr sz="1600" b="1"/>
            </a:lvl4pPr>
            <a:lvl5pPr marL="2286000" lvl="4" indent="-228600" algn="l">
              <a:lnSpc>
                <a:spcPct val="100000"/>
              </a:lnSpc>
              <a:spcBef>
                <a:spcPts val="300"/>
              </a:spcBef>
              <a:spcAft>
                <a:spcPts val="0"/>
              </a:spcAft>
              <a:buSzPts val="1120"/>
              <a:buNone/>
              <a:defRPr sz="1600" b="1"/>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
        <p:nvSpPr>
          <p:cNvPr id="132" name="Google Shape;132;p33"/>
          <p:cNvSpPr txBox="1">
            <a:spLocks noGrp="1"/>
          </p:cNvSpPr>
          <p:nvPr>
            <p:ph type="body" idx="2"/>
          </p:nvPr>
        </p:nvSpPr>
        <p:spPr>
          <a:xfrm>
            <a:off x="6197601" y="1295400"/>
            <a:ext cx="5389033" cy="685800"/>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600"/>
              </a:spcBef>
              <a:spcAft>
                <a:spcPts val="0"/>
              </a:spcAft>
              <a:buSzPts val="2400"/>
              <a:buNone/>
              <a:defRPr sz="2400" b="1">
                <a:solidFill>
                  <a:schemeClr val="accent2"/>
                </a:solidFill>
              </a:defRPr>
            </a:lvl1pPr>
            <a:lvl2pPr marL="914400" lvl="1" indent="-228600" algn="l">
              <a:lnSpc>
                <a:spcPct val="100000"/>
              </a:lnSpc>
              <a:spcBef>
                <a:spcPts val="500"/>
              </a:spcBef>
              <a:spcAft>
                <a:spcPts val="0"/>
              </a:spcAft>
              <a:buSzPts val="1520"/>
              <a:buNone/>
              <a:defRPr sz="2000" b="1"/>
            </a:lvl2pPr>
            <a:lvl3pPr marL="1371600" lvl="2" indent="-228600" algn="l">
              <a:lnSpc>
                <a:spcPct val="100000"/>
              </a:lnSpc>
              <a:spcBef>
                <a:spcPts val="500"/>
              </a:spcBef>
              <a:spcAft>
                <a:spcPts val="0"/>
              </a:spcAft>
              <a:buSzPts val="1368"/>
              <a:buNone/>
              <a:defRPr sz="1800" b="1"/>
            </a:lvl3pPr>
            <a:lvl4pPr marL="1828800" lvl="3" indent="-228600" algn="l">
              <a:lnSpc>
                <a:spcPct val="100000"/>
              </a:lnSpc>
              <a:spcBef>
                <a:spcPts val="400"/>
              </a:spcBef>
              <a:spcAft>
                <a:spcPts val="0"/>
              </a:spcAft>
              <a:buSzPts val="1120"/>
              <a:buNone/>
              <a:defRPr sz="1600" b="1"/>
            </a:lvl4pPr>
            <a:lvl5pPr marL="2286000" lvl="4" indent="-228600" algn="l">
              <a:lnSpc>
                <a:spcPct val="100000"/>
              </a:lnSpc>
              <a:spcBef>
                <a:spcPts val="300"/>
              </a:spcBef>
              <a:spcAft>
                <a:spcPts val="0"/>
              </a:spcAft>
              <a:buSzPts val="1120"/>
              <a:buNone/>
              <a:defRPr sz="1600" b="1"/>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
        <p:nvSpPr>
          <p:cNvPr id="133" name="Google Shape;133;p33"/>
          <p:cNvSpPr txBox="1">
            <a:spLocks noGrp="1"/>
          </p:cNvSpPr>
          <p:nvPr>
            <p:ph type="dt" idx="10"/>
          </p:nvPr>
        </p:nvSpPr>
        <p:spPr>
          <a:xfrm>
            <a:off x="8534400" y="6356350"/>
            <a:ext cx="3052064"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4" name="Google Shape;134;p33"/>
          <p:cNvSpPr txBox="1">
            <a:spLocks noGrp="1"/>
          </p:cNvSpPr>
          <p:nvPr>
            <p:ph type="ftr" idx="11"/>
          </p:nvPr>
        </p:nvSpPr>
        <p:spPr>
          <a:xfrm>
            <a:off x="2133600" y="6356350"/>
            <a:ext cx="4673600" cy="36576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5" name="Google Shape;135;p33"/>
          <p:cNvSpPr txBox="1">
            <a:spLocks noGrp="1"/>
          </p:cNvSpPr>
          <p:nvPr>
            <p:ph type="sldNum" idx="12"/>
          </p:nvPr>
        </p:nvSpPr>
        <p:spPr>
          <a:xfrm>
            <a:off x="10972800" y="685800"/>
            <a:ext cx="1219200" cy="36576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9pPr>
          </a:lstStyle>
          <a:p>
            <a:pPr marL="0" lvl="0" indent="0" algn="l" rtl="0">
              <a:spcBef>
                <a:spcPts val="0"/>
              </a:spcBef>
              <a:spcAft>
                <a:spcPts val="0"/>
              </a:spcAft>
              <a:buNone/>
            </a:pPr>
            <a:fld id="{00000000-1234-1234-1234-123412341234}" type="slidenum">
              <a:rPr lang="en-US"/>
              <a:t>‹#›</a:t>
            </a:fld>
            <a:endParaRPr/>
          </a:p>
        </p:txBody>
      </p:sp>
      <p:sp>
        <p:nvSpPr>
          <p:cNvPr id="136" name="Google Shape;136;p33"/>
          <p:cNvSpPr txBox="1">
            <a:spLocks noGrp="1"/>
          </p:cNvSpPr>
          <p:nvPr>
            <p:ph type="body" idx="3"/>
          </p:nvPr>
        </p:nvSpPr>
        <p:spPr>
          <a:xfrm>
            <a:off x="609600" y="2133600"/>
            <a:ext cx="5384800" cy="4038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600"/>
              </a:spcBef>
              <a:spcAft>
                <a:spcPts val="0"/>
              </a:spcAft>
              <a:buSzPts val="1800"/>
              <a:buChar char="|"/>
              <a:defRPr/>
            </a:lvl1pPr>
            <a:lvl2pPr marL="914400" lvl="1" indent="-315468" algn="l">
              <a:lnSpc>
                <a:spcPct val="100000"/>
              </a:lnSpc>
              <a:spcBef>
                <a:spcPts val="500"/>
              </a:spcBef>
              <a:spcAft>
                <a:spcPts val="0"/>
              </a:spcAft>
              <a:buSzPts val="1368"/>
              <a:buChar char="•"/>
              <a:defRPr/>
            </a:lvl2pPr>
            <a:lvl3pPr marL="1371600" lvl="2" indent="-315467" algn="l">
              <a:lnSpc>
                <a:spcPct val="100000"/>
              </a:lnSpc>
              <a:spcBef>
                <a:spcPts val="500"/>
              </a:spcBef>
              <a:spcAft>
                <a:spcPts val="0"/>
              </a:spcAft>
              <a:buSzPts val="1368"/>
              <a:buChar char="?"/>
              <a:defRPr/>
            </a:lvl3pPr>
            <a:lvl4pPr marL="1828800" lvl="3" indent="-308610" algn="l">
              <a:lnSpc>
                <a:spcPct val="100000"/>
              </a:lnSpc>
              <a:spcBef>
                <a:spcPts val="400"/>
              </a:spcBef>
              <a:spcAft>
                <a:spcPts val="0"/>
              </a:spcAft>
              <a:buSzPts val="1260"/>
              <a:buChar char="◻"/>
              <a:defRPr/>
            </a:lvl4pPr>
            <a:lvl5pPr marL="2286000" lvl="4" indent="-308610" algn="l">
              <a:lnSpc>
                <a:spcPct val="100000"/>
              </a:lnSpc>
              <a:spcBef>
                <a:spcPts val="300"/>
              </a:spcBef>
              <a:spcAft>
                <a:spcPts val="0"/>
              </a:spcAft>
              <a:buSzPts val="1260"/>
              <a:buChar char="◻"/>
              <a:defRPr/>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
        <p:nvSpPr>
          <p:cNvPr id="137" name="Google Shape;137;p33"/>
          <p:cNvSpPr txBox="1">
            <a:spLocks noGrp="1"/>
          </p:cNvSpPr>
          <p:nvPr>
            <p:ph type="body" idx="4"/>
          </p:nvPr>
        </p:nvSpPr>
        <p:spPr>
          <a:xfrm>
            <a:off x="6197600" y="2133600"/>
            <a:ext cx="5384800" cy="4038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600"/>
              </a:spcBef>
              <a:spcAft>
                <a:spcPts val="0"/>
              </a:spcAft>
              <a:buSzPts val="1800"/>
              <a:buChar char="|"/>
              <a:defRPr/>
            </a:lvl1pPr>
            <a:lvl2pPr marL="914400" lvl="1" indent="-315468" algn="l">
              <a:lnSpc>
                <a:spcPct val="100000"/>
              </a:lnSpc>
              <a:spcBef>
                <a:spcPts val="500"/>
              </a:spcBef>
              <a:spcAft>
                <a:spcPts val="0"/>
              </a:spcAft>
              <a:buSzPts val="1368"/>
              <a:buChar char="•"/>
              <a:defRPr/>
            </a:lvl2pPr>
            <a:lvl3pPr marL="1371600" lvl="2" indent="-315467" algn="l">
              <a:lnSpc>
                <a:spcPct val="100000"/>
              </a:lnSpc>
              <a:spcBef>
                <a:spcPts val="500"/>
              </a:spcBef>
              <a:spcAft>
                <a:spcPts val="0"/>
              </a:spcAft>
              <a:buSzPts val="1368"/>
              <a:buChar char="?"/>
              <a:defRPr/>
            </a:lvl3pPr>
            <a:lvl4pPr marL="1828800" lvl="3" indent="-308610" algn="l">
              <a:lnSpc>
                <a:spcPct val="100000"/>
              </a:lnSpc>
              <a:spcBef>
                <a:spcPts val="400"/>
              </a:spcBef>
              <a:spcAft>
                <a:spcPts val="0"/>
              </a:spcAft>
              <a:buSzPts val="1260"/>
              <a:buChar char="◻"/>
              <a:defRPr/>
            </a:lvl4pPr>
            <a:lvl5pPr marL="2286000" lvl="4" indent="-308610" algn="l">
              <a:lnSpc>
                <a:spcPct val="100000"/>
              </a:lnSpc>
              <a:spcBef>
                <a:spcPts val="300"/>
              </a:spcBef>
              <a:spcAft>
                <a:spcPts val="0"/>
              </a:spcAft>
              <a:buSzPts val="1260"/>
              <a:buChar char="◻"/>
              <a:defRPr/>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8"/>
        <p:cNvGrpSpPr/>
        <p:nvPr/>
      </p:nvGrpSpPr>
      <p:grpSpPr>
        <a:xfrm>
          <a:off x="0" y="0"/>
          <a:ext cx="0" cy="0"/>
          <a:chOff x="0" y="0"/>
          <a:chExt cx="0" cy="0"/>
        </a:xfrm>
      </p:grpSpPr>
      <p:sp>
        <p:nvSpPr>
          <p:cNvPr id="139" name="Google Shape;139;p34"/>
          <p:cNvSpPr txBox="1">
            <a:spLocks noGrp="1"/>
          </p:cNvSpPr>
          <p:nvPr>
            <p:ph type="title"/>
          </p:nvPr>
        </p:nvSpPr>
        <p:spPr>
          <a:xfrm>
            <a:off x="609600" y="228600"/>
            <a:ext cx="10972800" cy="9144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1F394D"/>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 name="Google Shape;140;p34"/>
          <p:cNvSpPr txBox="1">
            <a:spLocks noGrp="1"/>
          </p:cNvSpPr>
          <p:nvPr>
            <p:ph type="dt" idx="10"/>
          </p:nvPr>
        </p:nvSpPr>
        <p:spPr>
          <a:xfrm>
            <a:off x="8534400" y="6356350"/>
            <a:ext cx="3052064"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1" name="Google Shape;141;p34"/>
          <p:cNvSpPr txBox="1">
            <a:spLocks noGrp="1"/>
          </p:cNvSpPr>
          <p:nvPr>
            <p:ph type="ftr" idx="11"/>
          </p:nvPr>
        </p:nvSpPr>
        <p:spPr>
          <a:xfrm>
            <a:off x="2133600" y="6356350"/>
            <a:ext cx="4673600" cy="36576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2" name="Google Shape;142;p34"/>
          <p:cNvSpPr txBox="1">
            <a:spLocks noGrp="1"/>
          </p:cNvSpPr>
          <p:nvPr>
            <p:ph type="sldNum" idx="12"/>
          </p:nvPr>
        </p:nvSpPr>
        <p:spPr>
          <a:xfrm>
            <a:off x="10972800" y="685800"/>
            <a:ext cx="1219200" cy="36576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9pPr>
          </a:lstStyle>
          <a:p>
            <a:pPr marL="0" lvl="0" indent="0" algn="l" rtl="0">
              <a:spcBef>
                <a:spcPts val="0"/>
              </a:spcBef>
              <a:spcAft>
                <a:spcPts val="0"/>
              </a:spcAft>
              <a:buNone/>
            </a:pPr>
            <a:fld id="{00000000-1234-1234-1234-123412341234}" type="slidenum">
              <a:rPr lang="en-US"/>
              <a:t>‹#›</a:t>
            </a:fld>
            <a:endParaRPr/>
          </a:p>
        </p:txBody>
      </p:sp>
      <p:sp>
        <p:nvSpPr>
          <p:cNvPr id="143" name="Google Shape;143;p34"/>
          <p:cNvSpPr/>
          <p:nvPr/>
        </p:nvSpPr>
        <p:spPr>
          <a:xfrm rot="5400000">
            <a:off x="590609" y="6447423"/>
            <a:ext cx="190849" cy="160419"/>
          </a:xfrm>
          <a:prstGeom prst="triangle">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Tahoma"/>
              <a:ea typeface="Tahoma"/>
              <a:cs typeface="Tahoma"/>
              <a:sym typeface="Tahoma"/>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4"/>
        <p:cNvGrpSpPr/>
        <p:nvPr/>
      </p:nvGrpSpPr>
      <p:grpSpPr>
        <a:xfrm>
          <a:off x="0" y="0"/>
          <a:ext cx="0" cy="0"/>
          <a:chOff x="0" y="0"/>
          <a:chExt cx="0" cy="0"/>
        </a:xfrm>
      </p:grpSpPr>
      <p:sp>
        <p:nvSpPr>
          <p:cNvPr id="145" name="Google Shape;145;p35"/>
          <p:cNvSpPr txBox="1">
            <a:spLocks noGrp="1"/>
          </p:cNvSpPr>
          <p:nvPr>
            <p:ph type="dt" idx="10"/>
          </p:nvPr>
        </p:nvSpPr>
        <p:spPr>
          <a:xfrm>
            <a:off x="8534400" y="6356350"/>
            <a:ext cx="3052064"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6" name="Google Shape;146;p35"/>
          <p:cNvSpPr txBox="1">
            <a:spLocks noGrp="1"/>
          </p:cNvSpPr>
          <p:nvPr>
            <p:ph type="ftr" idx="11"/>
          </p:nvPr>
        </p:nvSpPr>
        <p:spPr>
          <a:xfrm>
            <a:off x="2133600" y="6356350"/>
            <a:ext cx="4673600" cy="36576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7" name="Google Shape;147;p35"/>
          <p:cNvSpPr txBox="1">
            <a:spLocks noGrp="1"/>
          </p:cNvSpPr>
          <p:nvPr>
            <p:ph type="sldNum" idx="12"/>
          </p:nvPr>
        </p:nvSpPr>
        <p:spPr>
          <a:xfrm>
            <a:off x="10972800" y="685800"/>
            <a:ext cx="1219200" cy="36576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9pPr>
          </a:lstStyle>
          <a:p>
            <a:pPr marL="0" lvl="0" indent="0" algn="l" rtl="0">
              <a:spcBef>
                <a:spcPts val="0"/>
              </a:spcBef>
              <a:spcAft>
                <a:spcPts val="0"/>
              </a:spcAft>
              <a:buNone/>
            </a:pPr>
            <a:fld id="{00000000-1234-1234-1234-123412341234}" type="slidenum">
              <a:rPr lang="en-US"/>
              <a:t>‹#›</a:t>
            </a:fld>
            <a:endParaRPr/>
          </a:p>
        </p:txBody>
      </p:sp>
      <p:cxnSp>
        <p:nvCxnSpPr>
          <p:cNvPr id="148" name="Google Shape;148;p35"/>
          <p:cNvCxnSpPr/>
          <p:nvPr/>
        </p:nvCxnSpPr>
        <p:spPr>
          <a:xfrm>
            <a:off x="609600" y="6353175"/>
            <a:ext cx="10972800" cy="0"/>
          </a:xfrm>
          <a:prstGeom prst="straightConnector1">
            <a:avLst/>
          </a:prstGeom>
          <a:noFill/>
          <a:ln w="9525" cap="flat" cmpd="sng">
            <a:solidFill>
              <a:schemeClr val="accent2"/>
            </a:solidFill>
            <a:prstDash val="dash"/>
            <a:round/>
            <a:headEnd type="none" w="sm" len="sm"/>
            <a:tailEnd type="none" w="sm" len="sm"/>
          </a:ln>
        </p:spPr>
      </p:cxnSp>
      <p:sp>
        <p:nvSpPr>
          <p:cNvPr id="149" name="Google Shape;149;p35"/>
          <p:cNvSpPr/>
          <p:nvPr/>
        </p:nvSpPr>
        <p:spPr>
          <a:xfrm rot="5400000">
            <a:off x="590609" y="6447423"/>
            <a:ext cx="190849" cy="160419"/>
          </a:xfrm>
          <a:prstGeom prst="triangle">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Tahoma"/>
              <a:ea typeface="Tahoma"/>
              <a:cs typeface="Tahoma"/>
              <a:sym typeface="Tahoma"/>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50"/>
        <p:cNvGrpSpPr/>
        <p:nvPr/>
      </p:nvGrpSpPr>
      <p:grpSpPr>
        <a:xfrm>
          <a:off x="0" y="0"/>
          <a:ext cx="0" cy="0"/>
          <a:chOff x="0" y="0"/>
          <a:chExt cx="0" cy="0"/>
        </a:xfrm>
      </p:grpSpPr>
      <p:sp>
        <p:nvSpPr>
          <p:cNvPr id="151" name="Google Shape;151;p36"/>
          <p:cNvSpPr txBox="1">
            <a:spLocks noGrp="1"/>
          </p:cNvSpPr>
          <p:nvPr>
            <p:ph type="title"/>
          </p:nvPr>
        </p:nvSpPr>
        <p:spPr>
          <a:xfrm>
            <a:off x="8432800" y="304800"/>
            <a:ext cx="3352800" cy="838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2"/>
              </a:buClr>
              <a:buSzPts val="2000"/>
              <a:buFont typeface="Tahoma"/>
              <a:buNone/>
              <a:defRPr sz="2000" b="1">
                <a:solidFill>
                  <a:schemeClr val="dk2"/>
                </a:solidFill>
                <a:latin typeface="Tahoma"/>
                <a:ea typeface="Tahoma"/>
                <a:cs typeface="Tahoma"/>
                <a:sym typeface="Tahom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 name="Google Shape;152;p36"/>
          <p:cNvSpPr txBox="1">
            <a:spLocks noGrp="1"/>
          </p:cNvSpPr>
          <p:nvPr>
            <p:ph type="body" idx="1"/>
          </p:nvPr>
        </p:nvSpPr>
        <p:spPr>
          <a:xfrm>
            <a:off x="8432800" y="1219201"/>
            <a:ext cx="3352800" cy="4843463"/>
          </a:xfrm>
          <a:prstGeom prst="rect">
            <a:avLst/>
          </a:prstGeom>
          <a:noFill/>
          <a:ln>
            <a:noFill/>
          </a:ln>
        </p:spPr>
        <p:txBody>
          <a:bodyPr spcFirstLastPara="1" wrap="square" lIns="91425" tIns="45700" rIns="91425" bIns="45700" anchor="t" anchorCtr="0">
            <a:normAutofit/>
          </a:bodyPr>
          <a:lstStyle>
            <a:lvl1pPr marL="457200" lvl="0" indent="-228600" algn="l">
              <a:lnSpc>
                <a:spcPct val="137500"/>
              </a:lnSpc>
              <a:spcBef>
                <a:spcPts val="600"/>
              </a:spcBef>
              <a:spcAft>
                <a:spcPts val="0"/>
              </a:spcAft>
              <a:buSzPts val="1600"/>
              <a:buNone/>
              <a:defRPr sz="1600">
                <a:solidFill>
                  <a:schemeClr val="dk2"/>
                </a:solidFill>
              </a:defRPr>
            </a:lvl1pPr>
            <a:lvl2pPr marL="914400" lvl="1" indent="-228600" algn="l">
              <a:lnSpc>
                <a:spcPct val="100000"/>
              </a:lnSpc>
              <a:spcBef>
                <a:spcPts val="1000"/>
              </a:spcBef>
              <a:spcAft>
                <a:spcPts val="0"/>
              </a:spcAft>
              <a:buSzPts val="912"/>
              <a:buNone/>
              <a:defRPr sz="1200"/>
            </a:lvl2pPr>
            <a:lvl3pPr marL="1371600" lvl="2" indent="-228600" algn="l">
              <a:lnSpc>
                <a:spcPct val="100000"/>
              </a:lnSpc>
              <a:spcBef>
                <a:spcPts val="500"/>
              </a:spcBef>
              <a:spcAft>
                <a:spcPts val="0"/>
              </a:spcAft>
              <a:buSzPts val="760"/>
              <a:buNone/>
              <a:defRPr sz="1000"/>
            </a:lvl3pPr>
            <a:lvl4pPr marL="1828800" lvl="3" indent="-228600" algn="l">
              <a:lnSpc>
                <a:spcPct val="100000"/>
              </a:lnSpc>
              <a:spcBef>
                <a:spcPts val="400"/>
              </a:spcBef>
              <a:spcAft>
                <a:spcPts val="0"/>
              </a:spcAft>
              <a:buSzPts val="630"/>
              <a:buNone/>
              <a:defRPr sz="900"/>
            </a:lvl4pPr>
            <a:lvl5pPr marL="2286000" lvl="4" indent="-228600" algn="l">
              <a:lnSpc>
                <a:spcPct val="100000"/>
              </a:lnSpc>
              <a:spcBef>
                <a:spcPts val="300"/>
              </a:spcBef>
              <a:spcAft>
                <a:spcPts val="0"/>
              </a:spcAft>
              <a:buSzPts val="630"/>
              <a:buNone/>
              <a:defRPr sz="900"/>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
        <p:nvSpPr>
          <p:cNvPr id="153" name="Google Shape;153;p36"/>
          <p:cNvSpPr txBox="1">
            <a:spLocks noGrp="1"/>
          </p:cNvSpPr>
          <p:nvPr>
            <p:ph type="dt" idx="10"/>
          </p:nvPr>
        </p:nvSpPr>
        <p:spPr>
          <a:xfrm>
            <a:off x="8534400" y="6356350"/>
            <a:ext cx="3052064"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36"/>
          <p:cNvSpPr txBox="1">
            <a:spLocks noGrp="1"/>
          </p:cNvSpPr>
          <p:nvPr>
            <p:ph type="ftr" idx="11"/>
          </p:nvPr>
        </p:nvSpPr>
        <p:spPr>
          <a:xfrm>
            <a:off x="2133600" y="6356350"/>
            <a:ext cx="4673600" cy="36576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5" name="Google Shape;155;p36"/>
          <p:cNvSpPr txBox="1">
            <a:spLocks noGrp="1"/>
          </p:cNvSpPr>
          <p:nvPr>
            <p:ph type="sldNum" idx="12"/>
          </p:nvPr>
        </p:nvSpPr>
        <p:spPr>
          <a:xfrm>
            <a:off x="10972800" y="685800"/>
            <a:ext cx="1219200" cy="36576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9pPr>
          </a:lstStyle>
          <a:p>
            <a:pPr marL="0" lvl="0" indent="0" algn="l" rtl="0">
              <a:spcBef>
                <a:spcPts val="0"/>
              </a:spcBef>
              <a:spcAft>
                <a:spcPts val="0"/>
              </a:spcAft>
              <a:buNone/>
            </a:pPr>
            <a:fld id="{00000000-1234-1234-1234-123412341234}" type="slidenum">
              <a:rPr lang="en-US"/>
              <a:t>‹#›</a:t>
            </a:fld>
            <a:endParaRPr/>
          </a:p>
        </p:txBody>
      </p:sp>
      <p:cxnSp>
        <p:nvCxnSpPr>
          <p:cNvPr id="156" name="Google Shape;156;p36"/>
          <p:cNvCxnSpPr/>
          <p:nvPr/>
        </p:nvCxnSpPr>
        <p:spPr>
          <a:xfrm>
            <a:off x="609600" y="6353175"/>
            <a:ext cx="10972800" cy="0"/>
          </a:xfrm>
          <a:prstGeom prst="straightConnector1">
            <a:avLst/>
          </a:prstGeom>
          <a:noFill/>
          <a:ln w="9525" cap="flat" cmpd="sng">
            <a:solidFill>
              <a:schemeClr val="accent2"/>
            </a:solidFill>
            <a:prstDash val="dash"/>
            <a:round/>
            <a:headEnd type="none" w="sm" len="sm"/>
            <a:tailEnd type="none" w="sm" len="sm"/>
          </a:ln>
        </p:spPr>
      </p:cxnSp>
      <p:cxnSp>
        <p:nvCxnSpPr>
          <p:cNvPr id="157" name="Google Shape;157;p36"/>
          <p:cNvCxnSpPr/>
          <p:nvPr/>
        </p:nvCxnSpPr>
        <p:spPr>
          <a:xfrm rot="5400000">
            <a:off x="5220033" y="3324225"/>
            <a:ext cx="6035040" cy="0"/>
          </a:xfrm>
          <a:prstGeom prst="straightConnector1">
            <a:avLst/>
          </a:prstGeom>
          <a:noFill/>
          <a:ln w="9525" cap="flat" cmpd="sng">
            <a:solidFill>
              <a:schemeClr val="accent2"/>
            </a:solidFill>
            <a:prstDash val="dash"/>
            <a:round/>
            <a:headEnd type="none" w="sm" len="sm"/>
            <a:tailEnd type="none" w="sm" len="sm"/>
          </a:ln>
        </p:spPr>
      </p:cxnSp>
      <p:sp>
        <p:nvSpPr>
          <p:cNvPr id="158" name="Google Shape;158;p36"/>
          <p:cNvSpPr/>
          <p:nvPr/>
        </p:nvSpPr>
        <p:spPr>
          <a:xfrm rot="5400000">
            <a:off x="590609" y="6447423"/>
            <a:ext cx="190849" cy="160419"/>
          </a:xfrm>
          <a:prstGeom prst="triangle">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Tahoma"/>
              <a:ea typeface="Tahoma"/>
              <a:cs typeface="Tahoma"/>
              <a:sym typeface="Tahoma"/>
            </a:endParaRPr>
          </a:p>
        </p:txBody>
      </p:sp>
      <p:sp>
        <p:nvSpPr>
          <p:cNvPr id="159" name="Google Shape;159;p36"/>
          <p:cNvSpPr txBox="1">
            <a:spLocks noGrp="1"/>
          </p:cNvSpPr>
          <p:nvPr>
            <p:ph type="body" idx="2"/>
          </p:nvPr>
        </p:nvSpPr>
        <p:spPr>
          <a:xfrm>
            <a:off x="406400" y="304800"/>
            <a:ext cx="7620000" cy="57150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600"/>
              </a:spcBef>
              <a:spcAft>
                <a:spcPts val="0"/>
              </a:spcAft>
              <a:buSzPts val="1800"/>
              <a:buChar char="|"/>
              <a:defRPr/>
            </a:lvl1pPr>
            <a:lvl2pPr marL="914400" lvl="1" indent="-315468" algn="l">
              <a:lnSpc>
                <a:spcPct val="100000"/>
              </a:lnSpc>
              <a:spcBef>
                <a:spcPts val="500"/>
              </a:spcBef>
              <a:spcAft>
                <a:spcPts val="0"/>
              </a:spcAft>
              <a:buSzPts val="1368"/>
              <a:buChar char="•"/>
              <a:defRPr/>
            </a:lvl2pPr>
            <a:lvl3pPr marL="1371600" lvl="2" indent="-315467" algn="l">
              <a:lnSpc>
                <a:spcPct val="100000"/>
              </a:lnSpc>
              <a:spcBef>
                <a:spcPts val="500"/>
              </a:spcBef>
              <a:spcAft>
                <a:spcPts val="0"/>
              </a:spcAft>
              <a:buSzPts val="1368"/>
              <a:buChar char="?"/>
              <a:defRPr/>
            </a:lvl3pPr>
            <a:lvl4pPr marL="1828800" lvl="3" indent="-308610" algn="l">
              <a:lnSpc>
                <a:spcPct val="100000"/>
              </a:lnSpc>
              <a:spcBef>
                <a:spcPts val="400"/>
              </a:spcBef>
              <a:spcAft>
                <a:spcPts val="0"/>
              </a:spcAft>
              <a:buSzPts val="1260"/>
              <a:buChar char="◻"/>
              <a:defRPr/>
            </a:lvl4pPr>
            <a:lvl5pPr marL="2286000" lvl="4" indent="-308610" algn="l">
              <a:lnSpc>
                <a:spcPct val="100000"/>
              </a:lnSpc>
              <a:spcBef>
                <a:spcPts val="300"/>
              </a:spcBef>
              <a:spcAft>
                <a:spcPts val="0"/>
              </a:spcAft>
              <a:buSzPts val="1260"/>
              <a:buChar char="◻"/>
              <a:defRPr/>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20"/>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1F394D"/>
              </a:buClr>
              <a:buSzPts val="3200"/>
              <a:buFont typeface="Tahoma"/>
              <a:buNone/>
              <a:defRPr>
                <a:solidFill>
                  <a:srgbClr val="1F394D"/>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20"/>
          <p:cNvSpPr txBox="1">
            <a:spLocks noGrp="1"/>
          </p:cNvSpPr>
          <p:nvPr>
            <p:ph type="ftr" idx="11"/>
          </p:nvPr>
        </p:nvSpPr>
        <p:spPr>
          <a:xfrm>
            <a:off x="304800" y="6579370"/>
            <a:ext cx="7823200" cy="2286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1200" b="0" i="0">
                <a:solidFill>
                  <a:schemeClr val="dk1"/>
                </a:solidFill>
                <a:latin typeface="Tahoma"/>
                <a:ea typeface="Tahoma"/>
                <a:cs typeface="Tahoma"/>
                <a:sym typeface="Tahom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20"/>
          <p:cNvSpPr txBox="1">
            <a:spLocks noGrp="1"/>
          </p:cNvSpPr>
          <p:nvPr>
            <p:ph type="sldNum" idx="12"/>
          </p:nvPr>
        </p:nvSpPr>
        <p:spPr>
          <a:xfrm>
            <a:off x="11277600" y="6604233"/>
            <a:ext cx="1016000" cy="228600"/>
          </a:xfrm>
          <a:prstGeom prst="rect">
            <a:avLst/>
          </a:prstGeom>
          <a:noFill/>
          <a:ln>
            <a:noFill/>
          </a:ln>
        </p:spPr>
        <p:txBody>
          <a:bodyPr spcFirstLastPara="1" wrap="square" lIns="91425" tIns="45700" rIns="91425" bIns="45700" anchor="t" anchorCtr="0">
            <a:noAutofit/>
          </a:bodyPr>
          <a:lstStyle>
            <a:lvl1pPr marL="0" marR="0" lvl="0"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1pPr>
            <a:lvl2pPr marL="0" marR="0" lvl="1"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2pPr>
            <a:lvl3pPr marL="0" marR="0" lvl="2"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3pPr>
            <a:lvl4pPr marL="0" marR="0" lvl="3"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4pPr>
            <a:lvl5pPr marL="0" marR="0" lvl="4"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5pPr>
            <a:lvl6pPr marL="0" marR="0" lvl="5"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6pPr>
            <a:lvl7pPr marL="0" marR="0" lvl="6"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7pPr>
            <a:lvl8pPr marL="0" marR="0" lvl="7"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8pPr>
            <a:lvl9pPr marL="0" marR="0" lvl="8"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9pPr>
          </a:lstStyle>
          <a:p>
            <a:pPr marL="0" lvl="0" indent="0" algn="ctr" rtl="0">
              <a:spcBef>
                <a:spcPts val="0"/>
              </a:spcBef>
              <a:spcAft>
                <a:spcPts val="0"/>
              </a:spcAft>
              <a:buNone/>
            </a:pPr>
            <a:fld id="{00000000-1234-1234-1234-123412341234}" type="slidenum">
              <a:rPr lang="en-US"/>
              <a:t>‹#›</a:t>
            </a:fld>
            <a:endParaRPr/>
          </a:p>
        </p:txBody>
      </p:sp>
      <p:sp>
        <p:nvSpPr>
          <p:cNvPr id="25" name="Google Shape;25;p20"/>
          <p:cNvSpPr txBox="1">
            <a:spLocks noGrp="1"/>
          </p:cNvSpPr>
          <p:nvPr>
            <p:ph type="body" idx="1"/>
          </p:nvPr>
        </p:nvSpPr>
        <p:spPr>
          <a:xfrm>
            <a:off x="304800" y="1143000"/>
            <a:ext cx="11582400" cy="5181600"/>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600"/>
              </a:spcBef>
              <a:spcAft>
                <a:spcPts val="0"/>
              </a:spcAft>
              <a:buSzPts val="2400"/>
              <a:buChar char="|"/>
              <a:defRPr sz="2400">
                <a:latin typeface="Tahoma"/>
                <a:ea typeface="Tahoma"/>
                <a:cs typeface="Tahoma"/>
                <a:sym typeface="Tahoma"/>
              </a:defRPr>
            </a:lvl1pPr>
            <a:lvl2pPr marL="914400" lvl="1" indent="-325119" algn="l">
              <a:lnSpc>
                <a:spcPct val="100000"/>
              </a:lnSpc>
              <a:spcBef>
                <a:spcPts val="500"/>
              </a:spcBef>
              <a:spcAft>
                <a:spcPts val="0"/>
              </a:spcAft>
              <a:buSzPts val="1520"/>
              <a:buChar char="•"/>
              <a:defRPr sz="2000">
                <a:solidFill>
                  <a:srgbClr val="232F4E"/>
                </a:solidFill>
                <a:latin typeface="Tahoma"/>
                <a:ea typeface="Tahoma"/>
                <a:cs typeface="Tahoma"/>
                <a:sym typeface="Tahoma"/>
              </a:defRPr>
            </a:lvl2pPr>
            <a:lvl3pPr marL="1371600" lvl="2" indent="-315467" algn="l">
              <a:lnSpc>
                <a:spcPct val="100000"/>
              </a:lnSpc>
              <a:spcBef>
                <a:spcPts val="500"/>
              </a:spcBef>
              <a:spcAft>
                <a:spcPts val="0"/>
              </a:spcAft>
              <a:buSzPts val="1368"/>
              <a:buChar char="?"/>
              <a:defRPr sz="1800">
                <a:latin typeface="Tahoma"/>
                <a:ea typeface="Tahoma"/>
                <a:cs typeface="Tahoma"/>
                <a:sym typeface="Tahoma"/>
              </a:defRPr>
            </a:lvl3pPr>
            <a:lvl4pPr marL="1828800" lvl="3" indent="-299719" algn="l">
              <a:lnSpc>
                <a:spcPct val="100000"/>
              </a:lnSpc>
              <a:spcBef>
                <a:spcPts val="400"/>
              </a:spcBef>
              <a:spcAft>
                <a:spcPts val="0"/>
              </a:spcAft>
              <a:buSzPts val="1120"/>
              <a:buChar char="◻"/>
              <a:defRPr sz="1600">
                <a:latin typeface="Tahoma"/>
                <a:ea typeface="Tahoma"/>
                <a:cs typeface="Tahoma"/>
                <a:sym typeface="Tahoma"/>
              </a:defRPr>
            </a:lvl4pPr>
            <a:lvl5pPr marL="2286000" lvl="4" indent="-290829" algn="l">
              <a:lnSpc>
                <a:spcPct val="100000"/>
              </a:lnSpc>
              <a:spcBef>
                <a:spcPts val="300"/>
              </a:spcBef>
              <a:spcAft>
                <a:spcPts val="0"/>
              </a:spcAft>
              <a:buSzPts val="980"/>
              <a:buChar char="◻"/>
              <a:defRPr sz="1400">
                <a:latin typeface="Tahoma"/>
                <a:ea typeface="Tahoma"/>
                <a:cs typeface="Tahoma"/>
                <a:sym typeface="Tahoma"/>
              </a:defRPr>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60"/>
        <p:cNvGrpSpPr/>
        <p:nvPr/>
      </p:nvGrpSpPr>
      <p:grpSpPr>
        <a:xfrm>
          <a:off x="0" y="0"/>
          <a:ext cx="0" cy="0"/>
          <a:chOff x="0" y="0"/>
          <a:chExt cx="0" cy="0"/>
        </a:xfrm>
      </p:grpSpPr>
      <p:sp>
        <p:nvSpPr>
          <p:cNvPr id="161" name="Google Shape;161;p37"/>
          <p:cNvSpPr txBox="1">
            <a:spLocks noGrp="1"/>
          </p:cNvSpPr>
          <p:nvPr>
            <p:ph type="title"/>
          </p:nvPr>
        </p:nvSpPr>
        <p:spPr>
          <a:xfrm>
            <a:off x="609600" y="500856"/>
            <a:ext cx="10972800" cy="674688"/>
          </a:xfrm>
          <a:prstGeom prst="rect">
            <a:avLst/>
          </a:prstGeom>
          <a:noFill/>
          <a:ln w="9525" cap="flat" cmpd="sng">
            <a:solidFill>
              <a:schemeClr val="accent1"/>
            </a:solidFill>
            <a:prstDash val="solid"/>
            <a:round/>
            <a:headEnd type="none" w="sm" len="sm"/>
            <a:tailEnd type="none" w="sm" len="sm"/>
          </a:ln>
        </p:spPr>
        <p:txBody>
          <a:bodyPr spcFirstLastPara="1" wrap="square" lIns="274300" tIns="45700" rIns="91425" bIns="45700" anchor="ctr" anchorCtr="0">
            <a:normAutofit/>
          </a:bodyPr>
          <a:lstStyle>
            <a:lvl1pPr lvl="0" algn="r">
              <a:lnSpc>
                <a:spcPct val="100000"/>
              </a:lnSpc>
              <a:spcBef>
                <a:spcPts val="0"/>
              </a:spcBef>
              <a:spcAft>
                <a:spcPts val="0"/>
              </a:spcAft>
              <a:buClr>
                <a:schemeClr val="lt1"/>
              </a:buClr>
              <a:buSzPts val="2000"/>
              <a:buFont typeface="Tahoma"/>
              <a:buNone/>
              <a:defRPr sz="2000" b="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2" name="Google Shape;162;p37"/>
          <p:cNvSpPr>
            <a:spLocks noGrp="1"/>
          </p:cNvSpPr>
          <p:nvPr>
            <p:ph type="pic" idx="2"/>
          </p:nvPr>
        </p:nvSpPr>
        <p:spPr>
          <a:xfrm>
            <a:off x="609600" y="1905000"/>
            <a:ext cx="10972800" cy="4270248"/>
          </a:xfrm>
          <a:prstGeom prst="rect">
            <a:avLst/>
          </a:prstGeom>
          <a:solidFill>
            <a:srgbClr val="BABABA"/>
          </a:solidFill>
          <a:ln>
            <a:noFill/>
          </a:ln>
        </p:spPr>
        <p:txBody>
          <a:bodyPr spcFirstLastPara="1" wrap="square" lIns="91425" tIns="45700" rIns="91425" bIns="45700" anchor="t" anchorCtr="0">
            <a:normAutofit/>
          </a:bodyPr>
          <a:lstStyle>
            <a:lvl1pPr marR="0" lvl="0" algn="l" rtl="0">
              <a:lnSpc>
                <a:spcPct val="100000"/>
              </a:lnSpc>
              <a:spcBef>
                <a:spcPts val="600"/>
              </a:spcBef>
              <a:spcAft>
                <a:spcPts val="0"/>
              </a:spcAft>
              <a:buClr>
                <a:schemeClr val="accent2"/>
              </a:buClr>
              <a:buSzPts val="3200"/>
              <a:buFont typeface="Tahoma"/>
              <a:buNone/>
              <a:defRPr sz="3200" b="0" i="0" u="none" strike="noStrike" cap="none">
                <a:solidFill>
                  <a:schemeClr val="lt1"/>
                </a:solidFill>
                <a:latin typeface="Tahoma"/>
                <a:ea typeface="Tahoma"/>
                <a:cs typeface="Tahoma"/>
                <a:sym typeface="Tahoma"/>
              </a:defRPr>
            </a:lvl1pPr>
            <a:lvl2pPr marR="0" lvl="1" algn="l" rtl="0">
              <a:lnSpc>
                <a:spcPct val="100000"/>
              </a:lnSpc>
              <a:spcBef>
                <a:spcPts val="500"/>
              </a:spcBef>
              <a:spcAft>
                <a:spcPts val="0"/>
              </a:spcAft>
              <a:buClr>
                <a:schemeClr val="accent4"/>
              </a:buClr>
              <a:buSzPts val="1824"/>
              <a:buFont typeface="Noto Sans Symbols"/>
              <a:buChar char="•"/>
              <a:defRPr sz="2400" b="0" i="0" u="none" strike="noStrike" cap="none">
                <a:solidFill>
                  <a:schemeClr val="lt2"/>
                </a:solidFill>
                <a:latin typeface="Tahoma"/>
                <a:ea typeface="Tahoma"/>
                <a:cs typeface="Tahoma"/>
                <a:sym typeface="Tahoma"/>
              </a:defRPr>
            </a:lvl2pPr>
            <a:lvl3pPr marR="0" lvl="2" algn="l" rtl="0">
              <a:lnSpc>
                <a:spcPct val="100000"/>
              </a:lnSpc>
              <a:spcBef>
                <a:spcPts val="500"/>
              </a:spcBef>
              <a:spcAft>
                <a:spcPts val="0"/>
              </a:spcAft>
              <a:buClr>
                <a:schemeClr val="dk1"/>
              </a:buClr>
              <a:buSzPts val="1520"/>
              <a:buFont typeface="Noto Sans Symbols"/>
              <a:buChar char="🞂"/>
              <a:defRPr sz="2000" b="0" i="0" u="none" strike="noStrike" cap="none">
                <a:solidFill>
                  <a:schemeClr val="lt1"/>
                </a:solidFill>
                <a:latin typeface="Tahoma"/>
                <a:ea typeface="Tahoma"/>
                <a:cs typeface="Tahoma"/>
                <a:sym typeface="Tahoma"/>
              </a:defRPr>
            </a:lvl3pPr>
            <a:lvl4pPr marR="0" lvl="3" algn="l" rtl="0">
              <a:lnSpc>
                <a:spcPct val="100000"/>
              </a:lnSpc>
              <a:spcBef>
                <a:spcPts val="400"/>
              </a:spcBef>
              <a:spcAft>
                <a:spcPts val="0"/>
              </a:spcAft>
              <a:buClr>
                <a:srgbClr val="95251A"/>
              </a:buClr>
              <a:buSzPts val="1260"/>
              <a:buFont typeface="Noto Sans Symbols"/>
              <a:buChar char="◻"/>
              <a:defRPr sz="1800" b="0" i="0" u="none" strike="noStrike" cap="none">
                <a:solidFill>
                  <a:schemeClr val="lt1"/>
                </a:solidFill>
                <a:latin typeface="Tahoma"/>
                <a:ea typeface="Tahoma"/>
                <a:cs typeface="Tahoma"/>
                <a:sym typeface="Tahoma"/>
              </a:defRPr>
            </a:lvl4pPr>
            <a:lvl5pPr marR="0" lvl="4" algn="l" rtl="0">
              <a:lnSpc>
                <a:spcPct val="100000"/>
              </a:lnSpc>
              <a:spcBef>
                <a:spcPts val="300"/>
              </a:spcBef>
              <a:spcAft>
                <a:spcPts val="0"/>
              </a:spcAft>
              <a:buClr>
                <a:schemeClr val="accent2"/>
              </a:buClr>
              <a:buSzPts val="1120"/>
              <a:buFont typeface="Noto Sans Symbols"/>
              <a:buChar char="◻"/>
              <a:defRPr sz="1600" b="0" i="0" u="none" strike="noStrike" cap="none">
                <a:solidFill>
                  <a:schemeClr val="lt1"/>
                </a:solidFill>
                <a:latin typeface="Tahoma"/>
                <a:ea typeface="Tahoma"/>
                <a:cs typeface="Tahoma"/>
                <a:sym typeface="Tahoma"/>
              </a:defRPr>
            </a:lvl5pPr>
            <a:lvl6pPr marR="0" lvl="5" algn="l" rtl="0">
              <a:lnSpc>
                <a:spcPct val="100000"/>
              </a:lnSpc>
              <a:spcBef>
                <a:spcPts val="300"/>
              </a:spcBef>
              <a:spcAft>
                <a:spcPts val="0"/>
              </a:spcAft>
              <a:buClr>
                <a:srgbClr val="8BA1B3"/>
              </a:buClr>
              <a:buSzPts val="1200"/>
              <a:buFont typeface="Noto Sans Symbols"/>
              <a:buChar char="🞂"/>
              <a:defRPr sz="1600" b="0" i="0" u="none" strike="noStrike" cap="none">
                <a:solidFill>
                  <a:schemeClr val="lt1"/>
                </a:solidFill>
                <a:latin typeface="Tahoma"/>
                <a:ea typeface="Tahoma"/>
                <a:cs typeface="Tahoma"/>
                <a:sym typeface="Tahoma"/>
              </a:defRPr>
            </a:lvl6pPr>
            <a:lvl7pPr marR="0" lvl="6" algn="l" rtl="0">
              <a:lnSpc>
                <a:spcPct val="100000"/>
              </a:lnSpc>
              <a:spcBef>
                <a:spcPts val="300"/>
              </a:spcBef>
              <a:spcAft>
                <a:spcPts val="0"/>
              </a:spcAft>
              <a:buClr>
                <a:srgbClr val="646C8F"/>
              </a:buClr>
              <a:buSzPts val="1050"/>
              <a:buFont typeface="Noto Sans Symbols"/>
              <a:buChar char="🞂"/>
              <a:defRPr sz="1400" b="0" i="0" u="none" strike="noStrike" cap="none">
                <a:solidFill>
                  <a:schemeClr val="lt1"/>
                </a:solidFill>
                <a:latin typeface="Tahoma"/>
                <a:ea typeface="Tahoma"/>
                <a:cs typeface="Tahoma"/>
                <a:sym typeface="Tahoma"/>
              </a:defRPr>
            </a:lvl7pPr>
            <a:lvl8pPr marR="0" lvl="7" algn="l" rtl="0">
              <a:lnSpc>
                <a:spcPct val="100000"/>
              </a:lnSpc>
              <a:spcBef>
                <a:spcPts val="300"/>
              </a:spcBef>
              <a:spcAft>
                <a:spcPts val="0"/>
              </a:spcAft>
              <a:buClr>
                <a:srgbClr val="BABABA"/>
              </a:buClr>
              <a:buSzPts val="1050"/>
              <a:buFont typeface="Noto Sans Symbols"/>
              <a:buChar char="🞂"/>
              <a:defRPr sz="1400" b="0" i="0" u="none" strike="noStrike" cap="none">
                <a:solidFill>
                  <a:schemeClr val="lt1"/>
                </a:solidFill>
                <a:latin typeface="Tahoma"/>
                <a:ea typeface="Tahoma"/>
                <a:cs typeface="Tahoma"/>
                <a:sym typeface="Tahoma"/>
              </a:defRPr>
            </a:lvl8pPr>
            <a:lvl9pPr marR="0" lvl="8" algn="l" rtl="0">
              <a:lnSpc>
                <a:spcPct val="100000"/>
              </a:lnSpc>
              <a:spcBef>
                <a:spcPts val="300"/>
              </a:spcBef>
              <a:spcAft>
                <a:spcPts val="0"/>
              </a:spcAft>
              <a:buClr>
                <a:srgbClr val="9FB8CD"/>
              </a:buClr>
              <a:buSzPts val="900"/>
              <a:buFont typeface="Noto Sans Symbols"/>
              <a:buChar char="🞂"/>
              <a:defRPr sz="1200" b="0" i="0" u="none" strike="noStrike" cap="none">
                <a:solidFill>
                  <a:schemeClr val="lt1"/>
                </a:solidFill>
                <a:latin typeface="Tahoma"/>
                <a:ea typeface="Tahoma"/>
                <a:cs typeface="Tahoma"/>
                <a:sym typeface="Tahoma"/>
              </a:defRPr>
            </a:lvl9pPr>
          </a:lstStyle>
          <a:p>
            <a:endParaRPr/>
          </a:p>
        </p:txBody>
      </p:sp>
      <p:sp>
        <p:nvSpPr>
          <p:cNvPr id="163" name="Google Shape;163;p37"/>
          <p:cNvSpPr txBox="1">
            <a:spLocks noGrp="1"/>
          </p:cNvSpPr>
          <p:nvPr>
            <p:ph type="body" idx="1"/>
          </p:nvPr>
        </p:nvSpPr>
        <p:spPr>
          <a:xfrm>
            <a:off x="609600" y="1219200"/>
            <a:ext cx="10972800" cy="5334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600"/>
              </a:spcBef>
              <a:spcAft>
                <a:spcPts val="0"/>
              </a:spcAft>
              <a:buSzPts val="1400"/>
              <a:buFont typeface="Tahoma"/>
              <a:buNone/>
              <a:defRPr sz="1400"/>
            </a:lvl1pPr>
            <a:lvl2pPr marL="914400" lvl="1" indent="-286512" algn="l">
              <a:lnSpc>
                <a:spcPct val="100000"/>
              </a:lnSpc>
              <a:spcBef>
                <a:spcPts val="500"/>
              </a:spcBef>
              <a:spcAft>
                <a:spcPts val="0"/>
              </a:spcAft>
              <a:buSzPts val="912"/>
              <a:buChar char="•"/>
              <a:defRPr sz="1200"/>
            </a:lvl2pPr>
            <a:lvl3pPr marL="1371600" lvl="2" indent="-276860" algn="l">
              <a:lnSpc>
                <a:spcPct val="100000"/>
              </a:lnSpc>
              <a:spcBef>
                <a:spcPts val="500"/>
              </a:spcBef>
              <a:spcAft>
                <a:spcPts val="0"/>
              </a:spcAft>
              <a:buSzPts val="760"/>
              <a:buChar char="?"/>
              <a:defRPr sz="1000"/>
            </a:lvl3pPr>
            <a:lvl4pPr marL="1828800" lvl="3" indent="-268605" algn="l">
              <a:lnSpc>
                <a:spcPct val="100000"/>
              </a:lnSpc>
              <a:spcBef>
                <a:spcPts val="400"/>
              </a:spcBef>
              <a:spcAft>
                <a:spcPts val="0"/>
              </a:spcAft>
              <a:buSzPts val="630"/>
              <a:buChar char="◻"/>
              <a:defRPr sz="900"/>
            </a:lvl4pPr>
            <a:lvl5pPr marL="2286000" lvl="4" indent="-268604" algn="l">
              <a:lnSpc>
                <a:spcPct val="100000"/>
              </a:lnSpc>
              <a:spcBef>
                <a:spcPts val="300"/>
              </a:spcBef>
              <a:spcAft>
                <a:spcPts val="0"/>
              </a:spcAft>
              <a:buSzPts val="630"/>
              <a:buChar char="◻"/>
              <a:defRPr sz="900"/>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
        <p:nvSpPr>
          <p:cNvPr id="164" name="Google Shape;164;p37"/>
          <p:cNvSpPr txBox="1">
            <a:spLocks noGrp="1"/>
          </p:cNvSpPr>
          <p:nvPr>
            <p:ph type="dt" idx="10"/>
          </p:nvPr>
        </p:nvSpPr>
        <p:spPr>
          <a:xfrm>
            <a:off x="8534400" y="6356350"/>
            <a:ext cx="3052064"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5" name="Google Shape;165;p37"/>
          <p:cNvSpPr txBox="1">
            <a:spLocks noGrp="1"/>
          </p:cNvSpPr>
          <p:nvPr>
            <p:ph type="ftr" idx="11"/>
          </p:nvPr>
        </p:nvSpPr>
        <p:spPr>
          <a:xfrm>
            <a:off x="2133600" y="6356350"/>
            <a:ext cx="4673600" cy="36576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6" name="Google Shape;166;p37"/>
          <p:cNvSpPr txBox="1">
            <a:spLocks noGrp="1"/>
          </p:cNvSpPr>
          <p:nvPr>
            <p:ph type="sldNum" idx="12"/>
          </p:nvPr>
        </p:nvSpPr>
        <p:spPr>
          <a:xfrm>
            <a:off x="10972800" y="685800"/>
            <a:ext cx="1219200" cy="36576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9pPr>
          </a:lstStyle>
          <a:p>
            <a:pPr marL="0" lvl="0" indent="0" algn="l" rtl="0">
              <a:spcBef>
                <a:spcPts val="0"/>
              </a:spcBef>
              <a:spcAft>
                <a:spcPts val="0"/>
              </a:spcAft>
              <a:buNone/>
            </a:pPr>
            <a:fld id="{00000000-1234-1234-1234-123412341234}" type="slidenum">
              <a:rPr lang="en-US"/>
              <a:t>‹#›</a:t>
            </a:fld>
            <a:endParaRPr/>
          </a:p>
        </p:txBody>
      </p:sp>
      <p:cxnSp>
        <p:nvCxnSpPr>
          <p:cNvPr id="167" name="Google Shape;167;p37"/>
          <p:cNvCxnSpPr/>
          <p:nvPr/>
        </p:nvCxnSpPr>
        <p:spPr>
          <a:xfrm>
            <a:off x="609600" y="6353175"/>
            <a:ext cx="10972800" cy="0"/>
          </a:xfrm>
          <a:prstGeom prst="straightConnector1">
            <a:avLst/>
          </a:prstGeom>
          <a:noFill/>
          <a:ln w="9525" cap="flat" cmpd="sng">
            <a:solidFill>
              <a:schemeClr val="accent2"/>
            </a:solidFill>
            <a:prstDash val="dash"/>
            <a:round/>
            <a:headEnd type="none" w="sm" len="sm"/>
            <a:tailEnd type="none" w="sm" len="sm"/>
          </a:ln>
        </p:spPr>
      </p:cxnSp>
      <p:sp>
        <p:nvSpPr>
          <p:cNvPr id="168" name="Google Shape;168;p37"/>
          <p:cNvSpPr/>
          <p:nvPr/>
        </p:nvSpPr>
        <p:spPr>
          <a:xfrm rot="5400000">
            <a:off x="590609" y="6447423"/>
            <a:ext cx="190849" cy="160419"/>
          </a:xfrm>
          <a:prstGeom prst="triangle">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Tahoma"/>
              <a:ea typeface="Tahoma"/>
              <a:cs typeface="Tahoma"/>
              <a:sym typeface="Tahoma"/>
            </a:endParaRPr>
          </a:p>
        </p:txBody>
      </p:sp>
      <p:sp>
        <p:nvSpPr>
          <p:cNvPr id="169" name="Google Shape;169;p37"/>
          <p:cNvSpPr/>
          <p:nvPr/>
        </p:nvSpPr>
        <p:spPr>
          <a:xfrm>
            <a:off x="609600" y="500856"/>
            <a:ext cx="243840" cy="6858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Tahoma"/>
              <a:ea typeface="Tahoma"/>
              <a:cs typeface="Tahoma"/>
              <a:sym typeface="Tahoma"/>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70"/>
        <p:cNvGrpSpPr/>
        <p:nvPr/>
      </p:nvGrpSpPr>
      <p:grpSpPr>
        <a:xfrm>
          <a:off x="0" y="0"/>
          <a:ext cx="0" cy="0"/>
          <a:chOff x="0" y="0"/>
          <a:chExt cx="0" cy="0"/>
        </a:xfrm>
      </p:grpSpPr>
      <p:sp>
        <p:nvSpPr>
          <p:cNvPr id="171" name="Google Shape;171;p38"/>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1F394D"/>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2" name="Google Shape;172;p38"/>
          <p:cNvSpPr txBox="1">
            <a:spLocks noGrp="1"/>
          </p:cNvSpPr>
          <p:nvPr>
            <p:ph type="body" idx="1"/>
          </p:nvPr>
        </p:nvSpPr>
        <p:spPr>
          <a:xfrm rot="5400000">
            <a:off x="3505200" y="-2057400"/>
            <a:ext cx="5181600" cy="115824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600"/>
              </a:spcBef>
              <a:spcAft>
                <a:spcPts val="0"/>
              </a:spcAft>
              <a:buSzPts val="1800"/>
              <a:buChar char="|"/>
              <a:defRPr/>
            </a:lvl1pPr>
            <a:lvl2pPr marL="914400" lvl="1" indent="-315468" algn="l">
              <a:lnSpc>
                <a:spcPct val="100000"/>
              </a:lnSpc>
              <a:spcBef>
                <a:spcPts val="500"/>
              </a:spcBef>
              <a:spcAft>
                <a:spcPts val="0"/>
              </a:spcAft>
              <a:buSzPts val="1368"/>
              <a:buChar char="•"/>
              <a:defRPr/>
            </a:lvl2pPr>
            <a:lvl3pPr marL="1371600" lvl="2" indent="-315467" algn="l">
              <a:lnSpc>
                <a:spcPct val="100000"/>
              </a:lnSpc>
              <a:spcBef>
                <a:spcPts val="500"/>
              </a:spcBef>
              <a:spcAft>
                <a:spcPts val="0"/>
              </a:spcAft>
              <a:buSzPts val="1368"/>
              <a:buChar char="?"/>
              <a:defRPr/>
            </a:lvl3pPr>
            <a:lvl4pPr marL="1828800" lvl="3" indent="-308610" algn="l">
              <a:lnSpc>
                <a:spcPct val="100000"/>
              </a:lnSpc>
              <a:spcBef>
                <a:spcPts val="400"/>
              </a:spcBef>
              <a:spcAft>
                <a:spcPts val="0"/>
              </a:spcAft>
              <a:buSzPts val="1260"/>
              <a:buChar char="◻"/>
              <a:defRPr/>
            </a:lvl4pPr>
            <a:lvl5pPr marL="2286000" lvl="4" indent="-308610" algn="l">
              <a:lnSpc>
                <a:spcPct val="100000"/>
              </a:lnSpc>
              <a:spcBef>
                <a:spcPts val="300"/>
              </a:spcBef>
              <a:spcAft>
                <a:spcPts val="0"/>
              </a:spcAft>
              <a:buSzPts val="1260"/>
              <a:buChar char="◻"/>
              <a:defRPr/>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
        <p:nvSpPr>
          <p:cNvPr id="173" name="Google Shape;173;p38"/>
          <p:cNvSpPr txBox="1">
            <a:spLocks noGrp="1"/>
          </p:cNvSpPr>
          <p:nvPr>
            <p:ph type="dt" idx="10"/>
          </p:nvPr>
        </p:nvSpPr>
        <p:spPr>
          <a:xfrm>
            <a:off x="8534400" y="6356350"/>
            <a:ext cx="3052064"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4" name="Google Shape;174;p38"/>
          <p:cNvSpPr txBox="1">
            <a:spLocks noGrp="1"/>
          </p:cNvSpPr>
          <p:nvPr>
            <p:ph type="ftr" idx="11"/>
          </p:nvPr>
        </p:nvSpPr>
        <p:spPr>
          <a:xfrm>
            <a:off x="2133600" y="6356350"/>
            <a:ext cx="4673600" cy="36576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5" name="Google Shape;175;p38"/>
          <p:cNvSpPr txBox="1">
            <a:spLocks noGrp="1"/>
          </p:cNvSpPr>
          <p:nvPr>
            <p:ph type="sldNum" idx="12"/>
          </p:nvPr>
        </p:nvSpPr>
        <p:spPr>
          <a:xfrm>
            <a:off x="10972800" y="685800"/>
            <a:ext cx="1219200" cy="36576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76"/>
        <p:cNvGrpSpPr/>
        <p:nvPr/>
      </p:nvGrpSpPr>
      <p:grpSpPr>
        <a:xfrm>
          <a:off x="0" y="0"/>
          <a:ext cx="0" cy="0"/>
          <a:chOff x="0" y="0"/>
          <a:chExt cx="0" cy="0"/>
        </a:xfrm>
      </p:grpSpPr>
      <p:sp>
        <p:nvSpPr>
          <p:cNvPr id="177" name="Google Shape;177;p39"/>
          <p:cNvSpPr txBox="1">
            <a:spLocks noGrp="1"/>
          </p:cNvSpPr>
          <p:nvPr>
            <p:ph type="title"/>
          </p:nvPr>
        </p:nvSpPr>
        <p:spPr>
          <a:xfrm rot="5400000">
            <a:off x="7285037" y="1828802"/>
            <a:ext cx="5851525" cy="27432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1F394D"/>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39"/>
          <p:cNvSpPr txBox="1">
            <a:spLocks noGrp="1"/>
          </p:cNvSpPr>
          <p:nvPr>
            <p:ph type="body" idx="1"/>
          </p:nvPr>
        </p:nvSpPr>
        <p:spPr>
          <a:xfrm rot="5400000">
            <a:off x="1697037" y="-812799"/>
            <a:ext cx="5851525" cy="80264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600"/>
              </a:spcBef>
              <a:spcAft>
                <a:spcPts val="0"/>
              </a:spcAft>
              <a:buSzPts val="1800"/>
              <a:buChar char="|"/>
              <a:defRPr/>
            </a:lvl1pPr>
            <a:lvl2pPr marL="914400" lvl="1" indent="-315468" algn="l">
              <a:lnSpc>
                <a:spcPct val="100000"/>
              </a:lnSpc>
              <a:spcBef>
                <a:spcPts val="500"/>
              </a:spcBef>
              <a:spcAft>
                <a:spcPts val="0"/>
              </a:spcAft>
              <a:buSzPts val="1368"/>
              <a:buChar char="•"/>
              <a:defRPr/>
            </a:lvl2pPr>
            <a:lvl3pPr marL="1371600" lvl="2" indent="-315467" algn="l">
              <a:lnSpc>
                <a:spcPct val="100000"/>
              </a:lnSpc>
              <a:spcBef>
                <a:spcPts val="500"/>
              </a:spcBef>
              <a:spcAft>
                <a:spcPts val="0"/>
              </a:spcAft>
              <a:buSzPts val="1368"/>
              <a:buChar char="?"/>
              <a:defRPr/>
            </a:lvl3pPr>
            <a:lvl4pPr marL="1828800" lvl="3" indent="-308610" algn="l">
              <a:lnSpc>
                <a:spcPct val="100000"/>
              </a:lnSpc>
              <a:spcBef>
                <a:spcPts val="400"/>
              </a:spcBef>
              <a:spcAft>
                <a:spcPts val="0"/>
              </a:spcAft>
              <a:buSzPts val="1260"/>
              <a:buChar char="◻"/>
              <a:defRPr/>
            </a:lvl4pPr>
            <a:lvl5pPr marL="2286000" lvl="4" indent="-308610" algn="l">
              <a:lnSpc>
                <a:spcPct val="100000"/>
              </a:lnSpc>
              <a:spcBef>
                <a:spcPts val="300"/>
              </a:spcBef>
              <a:spcAft>
                <a:spcPts val="0"/>
              </a:spcAft>
              <a:buSzPts val="1260"/>
              <a:buChar char="◻"/>
              <a:defRPr/>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
        <p:nvSpPr>
          <p:cNvPr id="179" name="Google Shape;179;p39"/>
          <p:cNvSpPr txBox="1">
            <a:spLocks noGrp="1"/>
          </p:cNvSpPr>
          <p:nvPr>
            <p:ph type="dt" idx="10"/>
          </p:nvPr>
        </p:nvSpPr>
        <p:spPr>
          <a:xfrm>
            <a:off x="8534400" y="6356350"/>
            <a:ext cx="3052064"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0" name="Google Shape;180;p39"/>
          <p:cNvSpPr txBox="1">
            <a:spLocks noGrp="1"/>
          </p:cNvSpPr>
          <p:nvPr>
            <p:ph type="ftr" idx="11"/>
          </p:nvPr>
        </p:nvSpPr>
        <p:spPr>
          <a:xfrm>
            <a:off x="2133600" y="6356350"/>
            <a:ext cx="4673600" cy="36576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1" name="Google Shape;181;p39"/>
          <p:cNvSpPr txBox="1">
            <a:spLocks noGrp="1"/>
          </p:cNvSpPr>
          <p:nvPr>
            <p:ph type="sldNum" idx="12"/>
          </p:nvPr>
        </p:nvSpPr>
        <p:spPr>
          <a:xfrm>
            <a:off x="10972800" y="685800"/>
            <a:ext cx="1219200" cy="36576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9pPr>
          </a:lstStyle>
          <a:p>
            <a:pPr marL="0" lvl="0" indent="0" algn="l" rtl="0">
              <a:spcBef>
                <a:spcPts val="0"/>
              </a:spcBef>
              <a:spcAft>
                <a:spcPts val="0"/>
              </a:spcAft>
              <a:buNone/>
            </a:pPr>
            <a:fld id="{00000000-1234-1234-1234-123412341234}" type="slidenum">
              <a:rPr lang="en-US"/>
              <a:t>‹#›</a:t>
            </a:fld>
            <a:endParaRPr/>
          </a:p>
        </p:txBody>
      </p:sp>
      <p:cxnSp>
        <p:nvCxnSpPr>
          <p:cNvPr id="182" name="Google Shape;182;p39"/>
          <p:cNvCxnSpPr/>
          <p:nvPr/>
        </p:nvCxnSpPr>
        <p:spPr>
          <a:xfrm>
            <a:off x="609600" y="6353175"/>
            <a:ext cx="10972800" cy="0"/>
          </a:xfrm>
          <a:prstGeom prst="straightConnector1">
            <a:avLst/>
          </a:prstGeom>
          <a:noFill/>
          <a:ln w="9525" cap="flat" cmpd="sng">
            <a:solidFill>
              <a:schemeClr val="accent2"/>
            </a:solidFill>
            <a:prstDash val="dash"/>
            <a:round/>
            <a:headEnd type="none" w="sm" len="sm"/>
            <a:tailEnd type="none" w="sm" len="sm"/>
          </a:ln>
        </p:spPr>
      </p:cxnSp>
      <p:sp>
        <p:nvSpPr>
          <p:cNvPr id="183" name="Google Shape;183;p39"/>
          <p:cNvSpPr/>
          <p:nvPr/>
        </p:nvSpPr>
        <p:spPr>
          <a:xfrm rot="5400000">
            <a:off x="590609" y="6447423"/>
            <a:ext cx="190849" cy="160419"/>
          </a:xfrm>
          <a:prstGeom prst="triangle">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Tahoma"/>
              <a:ea typeface="Tahoma"/>
              <a:cs typeface="Tahoma"/>
              <a:sym typeface="Tahoma"/>
            </a:endParaRPr>
          </a:p>
        </p:txBody>
      </p:sp>
      <p:cxnSp>
        <p:nvCxnSpPr>
          <p:cNvPr id="184" name="Google Shape;184;p39"/>
          <p:cNvCxnSpPr/>
          <p:nvPr/>
        </p:nvCxnSpPr>
        <p:spPr>
          <a:xfrm rot="5400000">
            <a:off x="5814836" y="3201952"/>
            <a:ext cx="5852160" cy="0"/>
          </a:xfrm>
          <a:prstGeom prst="straightConnector1">
            <a:avLst/>
          </a:prstGeom>
          <a:noFill/>
          <a:ln w="9525" cap="flat" cmpd="sng">
            <a:solidFill>
              <a:schemeClr val="accent2"/>
            </a:solidFill>
            <a:prstDash val="dash"/>
            <a:round/>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
        <p:cNvGrpSpPr/>
        <p:nvPr/>
      </p:nvGrpSpPr>
      <p:grpSpPr>
        <a:xfrm>
          <a:off x="0" y="0"/>
          <a:ext cx="0" cy="0"/>
          <a:chOff x="0" y="0"/>
          <a:chExt cx="0" cy="0"/>
        </a:xfrm>
      </p:grpSpPr>
      <p:sp>
        <p:nvSpPr>
          <p:cNvPr id="27" name="Google Shape;27;p21"/>
          <p:cNvSpPr txBox="1">
            <a:spLocks noGrp="1"/>
          </p:cNvSpPr>
          <p:nvPr>
            <p:ph type="title"/>
          </p:nvPr>
        </p:nvSpPr>
        <p:spPr>
          <a:xfrm>
            <a:off x="1625600" y="2971800"/>
            <a:ext cx="9144000" cy="1066800"/>
          </a:xfrm>
          <a:prstGeom prst="rect">
            <a:avLst/>
          </a:prstGeom>
          <a:noFill/>
          <a:ln>
            <a:noFill/>
          </a:ln>
        </p:spPr>
        <p:txBody>
          <a:bodyPr spcFirstLastPara="1" wrap="square" lIns="91425" tIns="45700" rIns="91425" bIns="45700" anchor="ctr" anchorCtr="0">
            <a:normAutofit/>
          </a:bodyPr>
          <a:lstStyle>
            <a:lvl1pPr lvl="0" algn="r">
              <a:lnSpc>
                <a:spcPct val="100000"/>
              </a:lnSpc>
              <a:spcBef>
                <a:spcPts val="0"/>
              </a:spcBef>
              <a:spcAft>
                <a:spcPts val="0"/>
              </a:spcAft>
              <a:buClr>
                <a:srgbClr val="111727"/>
              </a:buClr>
              <a:buSzPts val="3200"/>
              <a:buFont typeface="Tahoma"/>
              <a:buNone/>
              <a:defRPr sz="3200" b="1" cap="none">
                <a:solidFill>
                  <a:srgbClr val="111727"/>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21"/>
          <p:cNvSpPr txBox="1">
            <a:spLocks noGrp="1"/>
          </p:cNvSpPr>
          <p:nvPr>
            <p:ph type="body" idx="1"/>
          </p:nvPr>
        </p:nvSpPr>
        <p:spPr>
          <a:xfrm>
            <a:off x="1727200" y="4267200"/>
            <a:ext cx="9042400" cy="1143000"/>
          </a:xfrm>
          <a:prstGeom prst="rect">
            <a:avLst/>
          </a:prstGeom>
          <a:noFill/>
          <a:ln>
            <a:noFill/>
          </a:ln>
        </p:spPr>
        <p:txBody>
          <a:bodyPr spcFirstLastPara="1" wrap="square" lIns="91425" tIns="45700" rIns="91425" bIns="45700" anchor="t" anchorCtr="0">
            <a:normAutofit/>
          </a:bodyPr>
          <a:lstStyle>
            <a:lvl1pPr marL="457200" lvl="0" indent="-228600" algn="r">
              <a:lnSpc>
                <a:spcPct val="100000"/>
              </a:lnSpc>
              <a:spcBef>
                <a:spcPts val="600"/>
              </a:spcBef>
              <a:spcAft>
                <a:spcPts val="0"/>
              </a:spcAft>
              <a:buSzPts val="2000"/>
              <a:buNone/>
              <a:defRPr sz="2000">
                <a:solidFill>
                  <a:schemeClr val="dk1"/>
                </a:solidFill>
              </a:defRPr>
            </a:lvl1pPr>
            <a:lvl2pPr marL="914400" lvl="1" indent="-228600" algn="l">
              <a:lnSpc>
                <a:spcPct val="100000"/>
              </a:lnSpc>
              <a:spcBef>
                <a:spcPts val="500"/>
              </a:spcBef>
              <a:spcAft>
                <a:spcPts val="0"/>
              </a:spcAft>
              <a:buSzPts val="1368"/>
              <a:buNone/>
              <a:defRPr sz="1800">
                <a:solidFill>
                  <a:schemeClr val="lt1"/>
                </a:solidFill>
              </a:defRPr>
            </a:lvl2pPr>
            <a:lvl3pPr marL="1371600" lvl="2" indent="-228600" algn="l">
              <a:lnSpc>
                <a:spcPct val="100000"/>
              </a:lnSpc>
              <a:spcBef>
                <a:spcPts val="500"/>
              </a:spcBef>
              <a:spcAft>
                <a:spcPts val="0"/>
              </a:spcAft>
              <a:buSzPts val="1216"/>
              <a:buNone/>
              <a:defRPr sz="1600">
                <a:solidFill>
                  <a:schemeClr val="lt1"/>
                </a:solidFill>
              </a:defRPr>
            </a:lvl3pPr>
            <a:lvl4pPr marL="1828800" lvl="3" indent="-228600" algn="l">
              <a:lnSpc>
                <a:spcPct val="100000"/>
              </a:lnSpc>
              <a:spcBef>
                <a:spcPts val="400"/>
              </a:spcBef>
              <a:spcAft>
                <a:spcPts val="0"/>
              </a:spcAft>
              <a:buSzPts val="980"/>
              <a:buNone/>
              <a:defRPr sz="1400">
                <a:solidFill>
                  <a:schemeClr val="lt1"/>
                </a:solidFill>
              </a:defRPr>
            </a:lvl4pPr>
            <a:lvl5pPr marL="2286000" lvl="4" indent="-228600" algn="l">
              <a:lnSpc>
                <a:spcPct val="100000"/>
              </a:lnSpc>
              <a:spcBef>
                <a:spcPts val="300"/>
              </a:spcBef>
              <a:spcAft>
                <a:spcPts val="0"/>
              </a:spcAft>
              <a:buSzPts val="980"/>
              <a:buNone/>
              <a:defRPr sz="1400">
                <a:solidFill>
                  <a:schemeClr val="lt1"/>
                </a:solidFill>
              </a:defRPr>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
        <p:nvSpPr>
          <p:cNvPr id="29" name="Google Shape;29;p21"/>
          <p:cNvSpPr txBox="1">
            <a:spLocks noGrp="1"/>
          </p:cNvSpPr>
          <p:nvPr>
            <p:ph type="dt" idx="10"/>
          </p:nvPr>
        </p:nvSpPr>
        <p:spPr>
          <a:xfrm>
            <a:off x="8534400" y="6355080"/>
            <a:ext cx="3048000"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21"/>
          <p:cNvSpPr txBox="1">
            <a:spLocks noGrp="1"/>
          </p:cNvSpPr>
          <p:nvPr>
            <p:ph type="ftr" idx="11"/>
          </p:nvPr>
        </p:nvSpPr>
        <p:spPr>
          <a:xfrm>
            <a:off x="3864864" y="6355080"/>
            <a:ext cx="4632960" cy="36576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21"/>
          <p:cNvSpPr txBox="1">
            <a:spLocks noGrp="1"/>
          </p:cNvSpPr>
          <p:nvPr>
            <p:ph type="sldNum" idx="12"/>
          </p:nvPr>
        </p:nvSpPr>
        <p:spPr>
          <a:xfrm>
            <a:off x="1426464" y="6355080"/>
            <a:ext cx="2027936" cy="36576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9pPr>
          </a:lstStyle>
          <a:p>
            <a:pPr marL="0" lvl="0" indent="0" algn="l" rtl="0">
              <a:spcBef>
                <a:spcPts val="0"/>
              </a:spcBef>
              <a:spcAft>
                <a:spcPts val="0"/>
              </a:spcAft>
              <a:buNone/>
            </a:pPr>
            <a:fld id="{00000000-1234-1234-1234-123412341234}" type="slidenum">
              <a:rPr lang="en-US"/>
              <a:t>‹#›</a:t>
            </a:fld>
            <a:endParaRPr/>
          </a:p>
        </p:txBody>
      </p:sp>
      <p:sp>
        <p:nvSpPr>
          <p:cNvPr id="32" name="Google Shape;32;p21"/>
          <p:cNvSpPr/>
          <p:nvPr/>
        </p:nvSpPr>
        <p:spPr>
          <a:xfrm>
            <a:off x="1219200" y="2819400"/>
            <a:ext cx="9753600" cy="1280160"/>
          </a:xfrm>
          <a:prstGeom prst="rect">
            <a:avLst/>
          </a:prstGeom>
          <a:noFill/>
          <a:ln w="9525" cap="rnd"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Tahoma"/>
              <a:ea typeface="Tahoma"/>
              <a:cs typeface="Tahoma"/>
              <a:sym typeface="Tahoma"/>
            </a:endParaRPr>
          </a:p>
        </p:txBody>
      </p:sp>
      <p:sp>
        <p:nvSpPr>
          <p:cNvPr id="33" name="Google Shape;33;p21"/>
          <p:cNvSpPr/>
          <p:nvPr/>
        </p:nvSpPr>
        <p:spPr>
          <a:xfrm>
            <a:off x="1219200" y="2819400"/>
            <a:ext cx="304800" cy="1280160"/>
          </a:xfrm>
          <a:prstGeom prst="rect">
            <a:avLst/>
          </a:prstGeom>
          <a:solidFill>
            <a:srgbClr val="232F4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Tahoma"/>
              <a:ea typeface="Tahoma"/>
              <a:cs typeface="Tahoma"/>
              <a:sym typeface="Tahoma"/>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34"/>
        <p:cNvGrpSpPr/>
        <p:nvPr/>
      </p:nvGrpSpPr>
      <p:grpSpPr>
        <a:xfrm>
          <a:off x="0" y="0"/>
          <a:ext cx="0" cy="0"/>
          <a:chOff x="0" y="0"/>
          <a:chExt cx="0" cy="0"/>
        </a:xfrm>
      </p:grpSpPr>
      <p:sp>
        <p:nvSpPr>
          <p:cNvPr id="35" name="Google Shape;35;p22"/>
          <p:cNvSpPr txBox="1">
            <a:spLocks noGrp="1"/>
          </p:cNvSpPr>
          <p:nvPr>
            <p:ph type="dt" idx="10"/>
          </p:nvPr>
        </p:nvSpPr>
        <p:spPr>
          <a:xfrm>
            <a:off x="8534400" y="6356350"/>
            <a:ext cx="3052064"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22"/>
          <p:cNvSpPr txBox="1">
            <a:spLocks noGrp="1"/>
          </p:cNvSpPr>
          <p:nvPr>
            <p:ph type="body" idx="1"/>
          </p:nvPr>
        </p:nvSpPr>
        <p:spPr>
          <a:xfrm>
            <a:off x="304800" y="1143000"/>
            <a:ext cx="5693664" cy="5013960"/>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600"/>
              </a:spcBef>
              <a:spcAft>
                <a:spcPts val="0"/>
              </a:spcAft>
              <a:buSzPts val="2400"/>
              <a:buChar char="|"/>
              <a:defRPr sz="2400"/>
            </a:lvl1pPr>
            <a:lvl2pPr marL="914400" lvl="1" indent="-325119" algn="l">
              <a:lnSpc>
                <a:spcPct val="100000"/>
              </a:lnSpc>
              <a:spcBef>
                <a:spcPts val="500"/>
              </a:spcBef>
              <a:spcAft>
                <a:spcPts val="0"/>
              </a:spcAft>
              <a:buSzPts val="1520"/>
              <a:buChar char="•"/>
              <a:defRPr sz="2000">
                <a:solidFill>
                  <a:srgbClr val="232F4E"/>
                </a:solidFill>
              </a:defRPr>
            </a:lvl2pPr>
            <a:lvl3pPr marL="1371600" lvl="2" indent="-315467" algn="l">
              <a:lnSpc>
                <a:spcPct val="100000"/>
              </a:lnSpc>
              <a:spcBef>
                <a:spcPts val="500"/>
              </a:spcBef>
              <a:spcAft>
                <a:spcPts val="0"/>
              </a:spcAft>
              <a:buSzPts val="1368"/>
              <a:buChar char="?"/>
              <a:defRPr sz="1800"/>
            </a:lvl3pPr>
            <a:lvl4pPr marL="1828800" lvl="3" indent="-299719" algn="l">
              <a:lnSpc>
                <a:spcPct val="100000"/>
              </a:lnSpc>
              <a:spcBef>
                <a:spcPts val="400"/>
              </a:spcBef>
              <a:spcAft>
                <a:spcPts val="0"/>
              </a:spcAft>
              <a:buSzPts val="1120"/>
              <a:buChar char="◻"/>
              <a:defRPr sz="1600"/>
            </a:lvl4pPr>
            <a:lvl5pPr marL="2286000" lvl="4" indent="-290829" algn="l">
              <a:lnSpc>
                <a:spcPct val="100000"/>
              </a:lnSpc>
              <a:spcBef>
                <a:spcPts val="300"/>
              </a:spcBef>
              <a:spcAft>
                <a:spcPts val="0"/>
              </a:spcAft>
              <a:buSzPts val="980"/>
              <a:buChar char="◻"/>
              <a:defRPr sz="1400"/>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
        <p:nvSpPr>
          <p:cNvPr id="37" name="Google Shape;37;p22"/>
          <p:cNvSpPr txBox="1">
            <a:spLocks noGrp="1"/>
          </p:cNvSpPr>
          <p:nvPr>
            <p:ph type="body" idx="2"/>
          </p:nvPr>
        </p:nvSpPr>
        <p:spPr>
          <a:xfrm>
            <a:off x="6176264" y="1143000"/>
            <a:ext cx="5710936" cy="5010912"/>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600"/>
              </a:spcBef>
              <a:spcAft>
                <a:spcPts val="0"/>
              </a:spcAft>
              <a:buSzPts val="2400"/>
              <a:buChar char="|"/>
              <a:defRPr sz="2400"/>
            </a:lvl1pPr>
            <a:lvl2pPr marL="914400" lvl="1" indent="-325119" algn="l">
              <a:lnSpc>
                <a:spcPct val="100000"/>
              </a:lnSpc>
              <a:spcBef>
                <a:spcPts val="500"/>
              </a:spcBef>
              <a:spcAft>
                <a:spcPts val="0"/>
              </a:spcAft>
              <a:buSzPts val="1520"/>
              <a:buChar char="•"/>
              <a:defRPr sz="2000">
                <a:solidFill>
                  <a:srgbClr val="232F4E"/>
                </a:solidFill>
              </a:defRPr>
            </a:lvl2pPr>
            <a:lvl3pPr marL="1371600" lvl="2" indent="-315467" algn="l">
              <a:lnSpc>
                <a:spcPct val="100000"/>
              </a:lnSpc>
              <a:spcBef>
                <a:spcPts val="500"/>
              </a:spcBef>
              <a:spcAft>
                <a:spcPts val="0"/>
              </a:spcAft>
              <a:buSzPts val="1368"/>
              <a:buChar char="?"/>
              <a:defRPr sz="1800"/>
            </a:lvl3pPr>
            <a:lvl4pPr marL="1828800" lvl="3" indent="-299719" algn="l">
              <a:lnSpc>
                <a:spcPct val="100000"/>
              </a:lnSpc>
              <a:spcBef>
                <a:spcPts val="400"/>
              </a:spcBef>
              <a:spcAft>
                <a:spcPts val="0"/>
              </a:spcAft>
              <a:buSzPts val="1120"/>
              <a:buChar char="◻"/>
              <a:defRPr sz="1600"/>
            </a:lvl4pPr>
            <a:lvl5pPr marL="2286000" lvl="4" indent="-290829" algn="l">
              <a:lnSpc>
                <a:spcPct val="100000"/>
              </a:lnSpc>
              <a:spcBef>
                <a:spcPts val="300"/>
              </a:spcBef>
              <a:spcAft>
                <a:spcPts val="0"/>
              </a:spcAft>
              <a:buSzPts val="980"/>
              <a:buChar char="◻"/>
              <a:defRPr sz="1400"/>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
        <p:nvSpPr>
          <p:cNvPr id="38" name="Google Shape;38;p22"/>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1F394D"/>
              </a:buClr>
              <a:buSzPts val="3200"/>
              <a:buFont typeface="Tahoma"/>
              <a:buNone/>
              <a:defRPr>
                <a:solidFill>
                  <a:srgbClr val="1F394D"/>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22"/>
          <p:cNvSpPr txBox="1">
            <a:spLocks noGrp="1"/>
          </p:cNvSpPr>
          <p:nvPr>
            <p:ph type="sldNum" idx="12"/>
          </p:nvPr>
        </p:nvSpPr>
        <p:spPr>
          <a:xfrm>
            <a:off x="11176000" y="767567"/>
            <a:ext cx="1016000" cy="228600"/>
          </a:xfrm>
          <a:prstGeom prst="rect">
            <a:avLst/>
          </a:prstGeom>
          <a:noFill/>
          <a:ln>
            <a:noFill/>
          </a:ln>
        </p:spPr>
        <p:txBody>
          <a:bodyPr spcFirstLastPara="1" wrap="square" lIns="91425" tIns="45700" rIns="91425" bIns="45700" anchor="t" anchorCtr="0">
            <a:noAutofit/>
          </a:bodyPr>
          <a:lstStyle>
            <a:lvl1pPr marL="0" marR="0" lvl="0"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1pPr>
            <a:lvl2pPr marL="0" marR="0" lvl="1"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2pPr>
            <a:lvl3pPr marL="0" marR="0" lvl="2"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3pPr>
            <a:lvl4pPr marL="0" marR="0" lvl="3"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4pPr>
            <a:lvl5pPr marL="0" marR="0" lvl="4"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5pPr>
            <a:lvl6pPr marL="0" marR="0" lvl="5"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6pPr>
            <a:lvl7pPr marL="0" marR="0" lvl="6"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7pPr>
            <a:lvl8pPr marL="0" marR="0" lvl="7"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8pPr>
            <a:lvl9pPr marL="0" marR="0" lvl="8"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9pPr>
          </a:lstStyle>
          <a:p>
            <a:pPr marL="0" lvl="0" indent="0" algn="ctr" rtl="0">
              <a:spcBef>
                <a:spcPts val="0"/>
              </a:spcBef>
              <a:spcAft>
                <a:spcPts val="0"/>
              </a:spcAft>
              <a:buNone/>
            </a:pPr>
            <a:fld id="{00000000-1234-1234-1234-123412341234}" type="slidenum">
              <a:rPr lang="en-US"/>
              <a:t>‹#›</a:t>
            </a:fld>
            <a:endParaRPr/>
          </a:p>
        </p:txBody>
      </p:sp>
      <p:sp>
        <p:nvSpPr>
          <p:cNvPr id="40" name="Google Shape;40;p22"/>
          <p:cNvSpPr txBox="1">
            <a:spLocks noGrp="1"/>
          </p:cNvSpPr>
          <p:nvPr>
            <p:ph type="ftr" idx="11"/>
          </p:nvPr>
        </p:nvSpPr>
        <p:spPr>
          <a:xfrm>
            <a:off x="304800" y="6596148"/>
            <a:ext cx="7823200" cy="2286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1200" b="0" i="1">
                <a:solidFill>
                  <a:schemeClr val="dk1"/>
                </a:solidFill>
                <a:latin typeface="Tahoma"/>
                <a:ea typeface="Tahoma"/>
                <a:cs typeface="Tahoma"/>
                <a:sym typeface="Tahom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1"/>
        <p:cNvGrpSpPr/>
        <p:nvPr/>
      </p:nvGrpSpPr>
      <p:grpSpPr>
        <a:xfrm>
          <a:off x="0" y="0"/>
          <a:ext cx="0" cy="0"/>
          <a:chOff x="0" y="0"/>
          <a:chExt cx="0" cy="0"/>
        </a:xfrm>
      </p:grpSpPr>
      <p:sp>
        <p:nvSpPr>
          <p:cNvPr id="42" name="Google Shape;42;p23"/>
          <p:cNvSpPr txBox="1">
            <a:spLocks noGrp="1"/>
          </p:cNvSpPr>
          <p:nvPr>
            <p:ph type="title"/>
          </p:nvPr>
        </p:nvSpPr>
        <p:spPr>
          <a:xfrm>
            <a:off x="609600" y="228600"/>
            <a:ext cx="10972800" cy="9144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rgbClr val="1F394D"/>
              </a:buClr>
              <a:buSzPts val="3200"/>
              <a:buFont typeface="Tahoma"/>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23"/>
          <p:cNvSpPr txBox="1">
            <a:spLocks noGrp="1"/>
          </p:cNvSpPr>
          <p:nvPr>
            <p:ph type="body" idx="1"/>
          </p:nvPr>
        </p:nvSpPr>
        <p:spPr>
          <a:xfrm>
            <a:off x="609600" y="1285875"/>
            <a:ext cx="5386917" cy="68580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600"/>
              </a:spcBef>
              <a:spcAft>
                <a:spcPts val="0"/>
              </a:spcAft>
              <a:buSzPts val="2400"/>
              <a:buNone/>
              <a:defRPr sz="2400" b="1">
                <a:solidFill>
                  <a:schemeClr val="accent2"/>
                </a:solidFill>
              </a:defRPr>
            </a:lvl1pPr>
            <a:lvl2pPr marL="914400" lvl="1" indent="-228600" algn="l">
              <a:lnSpc>
                <a:spcPct val="100000"/>
              </a:lnSpc>
              <a:spcBef>
                <a:spcPts val="500"/>
              </a:spcBef>
              <a:spcAft>
                <a:spcPts val="0"/>
              </a:spcAft>
              <a:buSzPts val="1520"/>
              <a:buNone/>
              <a:defRPr sz="2000" b="1"/>
            </a:lvl2pPr>
            <a:lvl3pPr marL="1371600" lvl="2" indent="-228600" algn="l">
              <a:lnSpc>
                <a:spcPct val="100000"/>
              </a:lnSpc>
              <a:spcBef>
                <a:spcPts val="500"/>
              </a:spcBef>
              <a:spcAft>
                <a:spcPts val="0"/>
              </a:spcAft>
              <a:buSzPts val="1368"/>
              <a:buNone/>
              <a:defRPr sz="1800" b="1"/>
            </a:lvl3pPr>
            <a:lvl4pPr marL="1828800" lvl="3" indent="-228600" algn="l">
              <a:lnSpc>
                <a:spcPct val="100000"/>
              </a:lnSpc>
              <a:spcBef>
                <a:spcPts val="400"/>
              </a:spcBef>
              <a:spcAft>
                <a:spcPts val="0"/>
              </a:spcAft>
              <a:buSzPts val="1120"/>
              <a:buNone/>
              <a:defRPr sz="1600" b="1"/>
            </a:lvl4pPr>
            <a:lvl5pPr marL="2286000" lvl="4" indent="-228600" algn="l">
              <a:lnSpc>
                <a:spcPct val="100000"/>
              </a:lnSpc>
              <a:spcBef>
                <a:spcPts val="300"/>
              </a:spcBef>
              <a:spcAft>
                <a:spcPts val="0"/>
              </a:spcAft>
              <a:buSzPts val="1120"/>
              <a:buNone/>
              <a:defRPr sz="1600" b="1"/>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
        <p:nvSpPr>
          <p:cNvPr id="44" name="Google Shape;44;p23"/>
          <p:cNvSpPr txBox="1">
            <a:spLocks noGrp="1"/>
          </p:cNvSpPr>
          <p:nvPr>
            <p:ph type="body" idx="2"/>
          </p:nvPr>
        </p:nvSpPr>
        <p:spPr>
          <a:xfrm>
            <a:off x="6197601" y="1295400"/>
            <a:ext cx="5389033" cy="685800"/>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600"/>
              </a:spcBef>
              <a:spcAft>
                <a:spcPts val="0"/>
              </a:spcAft>
              <a:buSzPts val="2400"/>
              <a:buNone/>
              <a:defRPr sz="2400" b="1">
                <a:solidFill>
                  <a:schemeClr val="accent2"/>
                </a:solidFill>
              </a:defRPr>
            </a:lvl1pPr>
            <a:lvl2pPr marL="914400" lvl="1" indent="-228600" algn="l">
              <a:lnSpc>
                <a:spcPct val="100000"/>
              </a:lnSpc>
              <a:spcBef>
                <a:spcPts val="500"/>
              </a:spcBef>
              <a:spcAft>
                <a:spcPts val="0"/>
              </a:spcAft>
              <a:buSzPts val="1520"/>
              <a:buNone/>
              <a:defRPr sz="2000" b="1"/>
            </a:lvl2pPr>
            <a:lvl3pPr marL="1371600" lvl="2" indent="-228600" algn="l">
              <a:lnSpc>
                <a:spcPct val="100000"/>
              </a:lnSpc>
              <a:spcBef>
                <a:spcPts val="500"/>
              </a:spcBef>
              <a:spcAft>
                <a:spcPts val="0"/>
              </a:spcAft>
              <a:buSzPts val="1368"/>
              <a:buNone/>
              <a:defRPr sz="1800" b="1"/>
            </a:lvl3pPr>
            <a:lvl4pPr marL="1828800" lvl="3" indent="-228600" algn="l">
              <a:lnSpc>
                <a:spcPct val="100000"/>
              </a:lnSpc>
              <a:spcBef>
                <a:spcPts val="400"/>
              </a:spcBef>
              <a:spcAft>
                <a:spcPts val="0"/>
              </a:spcAft>
              <a:buSzPts val="1120"/>
              <a:buNone/>
              <a:defRPr sz="1600" b="1"/>
            </a:lvl4pPr>
            <a:lvl5pPr marL="2286000" lvl="4" indent="-228600" algn="l">
              <a:lnSpc>
                <a:spcPct val="100000"/>
              </a:lnSpc>
              <a:spcBef>
                <a:spcPts val="300"/>
              </a:spcBef>
              <a:spcAft>
                <a:spcPts val="0"/>
              </a:spcAft>
              <a:buSzPts val="1120"/>
              <a:buNone/>
              <a:defRPr sz="1600" b="1"/>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
        <p:nvSpPr>
          <p:cNvPr id="45" name="Google Shape;45;p23"/>
          <p:cNvSpPr txBox="1">
            <a:spLocks noGrp="1"/>
          </p:cNvSpPr>
          <p:nvPr>
            <p:ph type="dt" idx="10"/>
          </p:nvPr>
        </p:nvSpPr>
        <p:spPr>
          <a:xfrm>
            <a:off x="8534400" y="6356350"/>
            <a:ext cx="3052064"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3"/>
          <p:cNvSpPr txBox="1">
            <a:spLocks noGrp="1"/>
          </p:cNvSpPr>
          <p:nvPr>
            <p:ph type="ftr" idx="11"/>
          </p:nvPr>
        </p:nvSpPr>
        <p:spPr>
          <a:xfrm>
            <a:off x="2133600" y="6356350"/>
            <a:ext cx="4673600" cy="36576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3"/>
          <p:cNvSpPr txBox="1">
            <a:spLocks noGrp="1"/>
          </p:cNvSpPr>
          <p:nvPr>
            <p:ph type="sldNum" idx="12"/>
          </p:nvPr>
        </p:nvSpPr>
        <p:spPr>
          <a:xfrm>
            <a:off x="10972800" y="685800"/>
            <a:ext cx="1219200" cy="36576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9pPr>
          </a:lstStyle>
          <a:p>
            <a:pPr marL="0" lvl="0" indent="0" algn="l" rtl="0">
              <a:spcBef>
                <a:spcPts val="0"/>
              </a:spcBef>
              <a:spcAft>
                <a:spcPts val="0"/>
              </a:spcAft>
              <a:buNone/>
            </a:pPr>
            <a:fld id="{00000000-1234-1234-1234-123412341234}" type="slidenum">
              <a:rPr lang="en-US"/>
              <a:t>‹#›</a:t>
            </a:fld>
            <a:endParaRPr/>
          </a:p>
        </p:txBody>
      </p:sp>
      <p:sp>
        <p:nvSpPr>
          <p:cNvPr id="48" name="Google Shape;48;p23"/>
          <p:cNvSpPr txBox="1">
            <a:spLocks noGrp="1"/>
          </p:cNvSpPr>
          <p:nvPr>
            <p:ph type="body" idx="3"/>
          </p:nvPr>
        </p:nvSpPr>
        <p:spPr>
          <a:xfrm>
            <a:off x="609600" y="2133600"/>
            <a:ext cx="5384800" cy="4038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600"/>
              </a:spcBef>
              <a:spcAft>
                <a:spcPts val="0"/>
              </a:spcAft>
              <a:buSzPts val="1800"/>
              <a:buChar char="|"/>
              <a:defRPr/>
            </a:lvl1pPr>
            <a:lvl2pPr marL="914400" lvl="1" indent="-315468" algn="l">
              <a:lnSpc>
                <a:spcPct val="100000"/>
              </a:lnSpc>
              <a:spcBef>
                <a:spcPts val="500"/>
              </a:spcBef>
              <a:spcAft>
                <a:spcPts val="0"/>
              </a:spcAft>
              <a:buSzPts val="1368"/>
              <a:buChar char="•"/>
              <a:defRPr/>
            </a:lvl2pPr>
            <a:lvl3pPr marL="1371600" lvl="2" indent="-315467" algn="l">
              <a:lnSpc>
                <a:spcPct val="100000"/>
              </a:lnSpc>
              <a:spcBef>
                <a:spcPts val="500"/>
              </a:spcBef>
              <a:spcAft>
                <a:spcPts val="0"/>
              </a:spcAft>
              <a:buSzPts val="1368"/>
              <a:buChar char="?"/>
              <a:defRPr/>
            </a:lvl3pPr>
            <a:lvl4pPr marL="1828800" lvl="3" indent="-308610" algn="l">
              <a:lnSpc>
                <a:spcPct val="100000"/>
              </a:lnSpc>
              <a:spcBef>
                <a:spcPts val="400"/>
              </a:spcBef>
              <a:spcAft>
                <a:spcPts val="0"/>
              </a:spcAft>
              <a:buSzPts val="1260"/>
              <a:buChar char="◻"/>
              <a:defRPr/>
            </a:lvl4pPr>
            <a:lvl5pPr marL="2286000" lvl="4" indent="-308610" algn="l">
              <a:lnSpc>
                <a:spcPct val="100000"/>
              </a:lnSpc>
              <a:spcBef>
                <a:spcPts val="300"/>
              </a:spcBef>
              <a:spcAft>
                <a:spcPts val="0"/>
              </a:spcAft>
              <a:buSzPts val="1260"/>
              <a:buChar char="◻"/>
              <a:defRPr/>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
        <p:nvSpPr>
          <p:cNvPr id="49" name="Google Shape;49;p23"/>
          <p:cNvSpPr txBox="1">
            <a:spLocks noGrp="1"/>
          </p:cNvSpPr>
          <p:nvPr>
            <p:ph type="body" idx="4"/>
          </p:nvPr>
        </p:nvSpPr>
        <p:spPr>
          <a:xfrm>
            <a:off x="6197600" y="2133600"/>
            <a:ext cx="5384800" cy="4038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600"/>
              </a:spcBef>
              <a:spcAft>
                <a:spcPts val="0"/>
              </a:spcAft>
              <a:buSzPts val="1800"/>
              <a:buChar char="|"/>
              <a:defRPr/>
            </a:lvl1pPr>
            <a:lvl2pPr marL="914400" lvl="1" indent="-315468" algn="l">
              <a:lnSpc>
                <a:spcPct val="100000"/>
              </a:lnSpc>
              <a:spcBef>
                <a:spcPts val="500"/>
              </a:spcBef>
              <a:spcAft>
                <a:spcPts val="0"/>
              </a:spcAft>
              <a:buSzPts val="1368"/>
              <a:buChar char="•"/>
              <a:defRPr/>
            </a:lvl2pPr>
            <a:lvl3pPr marL="1371600" lvl="2" indent="-315467" algn="l">
              <a:lnSpc>
                <a:spcPct val="100000"/>
              </a:lnSpc>
              <a:spcBef>
                <a:spcPts val="500"/>
              </a:spcBef>
              <a:spcAft>
                <a:spcPts val="0"/>
              </a:spcAft>
              <a:buSzPts val="1368"/>
              <a:buChar char="?"/>
              <a:defRPr/>
            </a:lvl3pPr>
            <a:lvl4pPr marL="1828800" lvl="3" indent="-308610" algn="l">
              <a:lnSpc>
                <a:spcPct val="100000"/>
              </a:lnSpc>
              <a:spcBef>
                <a:spcPts val="400"/>
              </a:spcBef>
              <a:spcAft>
                <a:spcPts val="0"/>
              </a:spcAft>
              <a:buSzPts val="1260"/>
              <a:buChar char="◻"/>
              <a:defRPr/>
            </a:lvl4pPr>
            <a:lvl5pPr marL="2286000" lvl="4" indent="-308610" algn="l">
              <a:lnSpc>
                <a:spcPct val="100000"/>
              </a:lnSpc>
              <a:spcBef>
                <a:spcPts val="300"/>
              </a:spcBef>
              <a:spcAft>
                <a:spcPts val="0"/>
              </a:spcAft>
              <a:buSzPts val="1260"/>
              <a:buChar char="◻"/>
              <a:defRPr/>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0"/>
        <p:cNvGrpSpPr/>
        <p:nvPr/>
      </p:nvGrpSpPr>
      <p:grpSpPr>
        <a:xfrm>
          <a:off x="0" y="0"/>
          <a:ext cx="0" cy="0"/>
          <a:chOff x="0" y="0"/>
          <a:chExt cx="0" cy="0"/>
        </a:xfrm>
      </p:grpSpPr>
      <p:sp>
        <p:nvSpPr>
          <p:cNvPr id="51" name="Google Shape;51;p24"/>
          <p:cNvSpPr txBox="1">
            <a:spLocks noGrp="1"/>
          </p:cNvSpPr>
          <p:nvPr>
            <p:ph type="title"/>
          </p:nvPr>
        </p:nvSpPr>
        <p:spPr>
          <a:xfrm>
            <a:off x="609600" y="228600"/>
            <a:ext cx="10972800" cy="9144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1F394D"/>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4"/>
          <p:cNvSpPr txBox="1">
            <a:spLocks noGrp="1"/>
          </p:cNvSpPr>
          <p:nvPr>
            <p:ph type="dt" idx="10"/>
          </p:nvPr>
        </p:nvSpPr>
        <p:spPr>
          <a:xfrm>
            <a:off x="8534400" y="6356350"/>
            <a:ext cx="3052064"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24"/>
          <p:cNvSpPr txBox="1">
            <a:spLocks noGrp="1"/>
          </p:cNvSpPr>
          <p:nvPr>
            <p:ph type="ftr" idx="11"/>
          </p:nvPr>
        </p:nvSpPr>
        <p:spPr>
          <a:xfrm>
            <a:off x="2133600" y="6356350"/>
            <a:ext cx="4673600" cy="36576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24"/>
          <p:cNvSpPr txBox="1">
            <a:spLocks noGrp="1"/>
          </p:cNvSpPr>
          <p:nvPr>
            <p:ph type="sldNum" idx="12"/>
          </p:nvPr>
        </p:nvSpPr>
        <p:spPr>
          <a:xfrm>
            <a:off x="10972800" y="685800"/>
            <a:ext cx="1219200" cy="36576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9pPr>
          </a:lstStyle>
          <a:p>
            <a:pPr marL="0" lvl="0" indent="0" algn="l" rtl="0">
              <a:spcBef>
                <a:spcPts val="0"/>
              </a:spcBef>
              <a:spcAft>
                <a:spcPts val="0"/>
              </a:spcAft>
              <a:buNone/>
            </a:pPr>
            <a:fld id="{00000000-1234-1234-1234-123412341234}" type="slidenum">
              <a:rPr lang="en-US"/>
              <a:t>‹#›</a:t>
            </a:fld>
            <a:endParaRPr/>
          </a:p>
        </p:txBody>
      </p:sp>
      <p:sp>
        <p:nvSpPr>
          <p:cNvPr id="55" name="Google Shape;55;p24"/>
          <p:cNvSpPr/>
          <p:nvPr/>
        </p:nvSpPr>
        <p:spPr>
          <a:xfrm rot="5400000">
            <a:off x="590609" y="6447423"/>
            <a:ext cx="190849" cy="160419"/>
          </a:xfrm>
          <a:prstGeom prst="triangle">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Tahoma"/>
              <a:ea typeface="Tahoma"/>
              <a:cs typeface="Tahoma"/>
              <a:sym typeface="Tahom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25"/>
          <p:cNvSpPr txBox="1">
            <a:spLocks noGrp="1"/>
          </p:cNvSpPr>
          <p:nvPr>
            <p:ph type="dt" idx="10"/>
          </p:nvPr>
        </p:nvSpPr>
        <p:spPr>
          <a:xfrm>
            <a:off x="8534400" y="6356350"/>
            <a:ext cx="3052064"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25"/>
          <p:cNvSpPr txBox="1">
            <a:spLocks noGrp="1"/>
          </p:cNvSpPr>
          <p:nvPr>
            <p:ph type="ftr" idx="11"/>
          </p:nvPr>
        </p:nvSpPr>
        <p:spPr>
          <a:xfrm>
            <a:off x="2133600" y="6356350"/>
            <a:ext cx="4673600" cy="36576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5"/>
          <p:cNvSpPr txBox="1">
            <a:spLocks noGrp="1"/>
          </p:cNvSpPr>
          <p:nvPr>
            <p:ph type="sldNum" idx="12"/>
          </p:nvPr>
        </p:nvSpPr>
        <p:spPr>
          <a:xfrm>
            <a:off x="10972800" y="685800"/>
            <a:ext cx="1219200" cy="36576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9pPr>
          </a:lstStyle>
          <a:p>
            <a:pPr marL="0" lvl="0" indent="0" algn="l" rtl="0">
              <a:spcBef>
                <a:spcPts val="0"/>
              </a:spcBef>
              <a:spcAft>
                <a:spcPts val="0"/>
              </a:spcAft>
              <a:buNone/>
            </a:pPr>
            <a:fld id="{00000000-1234-1234-1234-123412341234}" type="slidenum">
              <a:rPr lang="en-US"/>
              <a:t>‹#›</a:t>
            </a:fld>
            <a:endParaRPr/>
          </a:p>
        </p:txBody>
      </p:sp>
      <p:cxnSp>
        <p:nvCxnSpPr>
          <p:cNvPr id="60" name="Google Shape;60;p25"/>
          <p:cNvCxnSpPr/>
          <p:nvPr/>
        </p:nvCxnSpPr>
        <p:spPr>
          <a:xfrm>
            <a:off x="609600" y="6353175"/>
            <a:ext cx="10972800" cy="0"/>
          </a:xfrm>
          <a:prstGeom prst="straightConnector1">
            <a:avLst/>
          </a:prstGeom>
          <a:noFill/>
          <a:ln w="9525" cap="flat" cmpd="sng">
            <a:solidFill>
              <a:schemeClr val="accent2"/>
            </a:solidFill>
            <a:prstDash val="dash"/>
            <a:round/>
            <a:headEnd type="none" w="sm" len="sm"/>
            <a:tailEnd type="none" w="sm" len="sm"/>
          </a:ln>
        </p:spPr>
      </p:cxnSp>
      <p:sp>
        <p:nvSpPr>
          <p:cNvPr id="61" name="Google Shape;61;p25"/>
          <p:cNvSpPr/>
          <p:nvPr/>
        </p:nvSpPr>
        <p:spPr>
          <a:xfrm rot="5400000">
            <a:off x="590609" y="6447423"/>
            <a:ext cx="190849" cy="160419"/>
          </a:xfrm>
          <a:prstGeom prst="triangle">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Tahoma"/>
              <a:ea typeface="Tahoma"/>
              <a:cs typeface="Tahoma"/>
              <a:sym typeface="Tahom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2"/>
        <p:cNvGrpSpPr/>
        <p:nvPr/>
      </p:nvGrpSpPr>
      <p:grpSpPr>
        <a:xfrm>
          <a:off x="0" y="0"/>
          <a:ext cx="0" cy="0"/>
          <a:chOff x="0" y="0"/>
          <a:chExt cx="0" cy="0"/>
        </a:xfrm>
      </p:grpSpPr>
      <p:sp>
        <p:nvSpPr>
          <p:cNvPr id="63" name="Google Shape;63;p26"/>
          <p:cNvSpPr txBox="1">
            <a:spLocks noGrp="1"/>
          </p:cNvSpPr>
          <p:nvPr>
            <p:ph type="title"/>
          </p:nvPr>
        </p:nvSpPr>
        <p:spPr>
          <a:xfrm>
            <a:off x="8432800" y="304800"/>
            <a:ext cx="3352800" cy="838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2"/>
              </a:buClr>
              <a:buSzPts val="2000"/>
              <a:buFont typeface="Tahoma"/>
              <a:buNone/>
              <a:defRPr sz="2000" b="1">
                <a:solidFill>
                  <a:schemeClr val="dk2"/>
                </a:solidFill>
                <a:latin typeface="Tahoma"/>
                <a:ea typeface="Tahoma"/>
                <a:cs typeface="Tahoma"/>
                <a:sym typeface="Tahom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6"/>
          <p:cNvSpPr txBox="1">
            <a:spLocks noGrp="1"/>
          </p:cNvSpPr>
          <p:nvPr>
            <p:ph type="body" idx="1"/>
          </p:nvPr>
        </p:nvSpPr>
        <p:spPr>
          <a:xfrm>
            <a:off x="8432800" y="1219201"/>
            <a:ext cx="3352800" cy="4843463"/>
          </a:xfrm>
          <a:prstGeom prst="rect">
            <a:avLst/>
          </a:prstGeom>
          <a:noFill/>
          <a:ln>
            <a:noFill/>
          </a:ln>
        </p:spPr>
        <p:txBody>
          <a:bodyPr spcFirstLastPara="1" wrap="square" lIns="91425" tIns="45700" rIns="91425" bIns="45700" anchor="t" anchorCtr="0">
            <a:normAutofit/>
          </a:bodyPr>
          <a:lstStyle>
            <a:lvl1pPr marL="457200" lvl="0" indent="-228600" algn="l">
              <a:lnSpc>
                <a:spcPct val="137500"/>
              </a:lnSpc>
              <a:spcBef>
                <a:spcPts val="600"/>
              </a:spcBef>
              <a:spcAft>
                <a:spcPts val="0"/>
              </a:spcAft>
              <a:buSzPts val="1600"/>
              <a:buNone/>
              <a:defRPr sz="1600">
                <a:solidFill>
                  <a:schemeClr val="dk2"/>
                </a:solidFill>
              </a:defRPr>
            </a:lvl1pPr>
            <a:lvl2pPr marL="914400" lvl="1" indent="-228600" algn="l">
              <a:lnSpc>
                <a:spcPct val="100000"/>
              </a:lnSpc>
              <a:spcBef>
                <a:spcPts val="1000"/>
              </a:spcBef>
              <a:spcAft>
                <a:spcPts val="0"/>
              </a:spcAft>
              <a:buSzPts val="912"/>
              <a:buNone/>
              <a:defRPr sz="1200"/>
            </a:lvl2pPr>
            <a:lvl3pPr marL="1371600" lvl="2" indent="-228600" algn="l">
              <a:lnSpc>
                <a:spcPct val="100000"/>
              </a:lnSpc>
              <a:spcBef>
                <a:spcPts val="500"/>
              </a:spcBef>
              <a:spcAft>
                <a:spcPts val="0"/>
              </a:spcAft>
              <a:buSzPts val="760"/>
              <a:buNone/>
              <a:defRPr sz="1000"/>
            </a:lvl3pPr>
            <a:lvl4pPr marL="1828800" lvl="3" indent="-228600" algn="l">
              <a:lnSpc>
                <a:spcPct val="100000"/>
              </a:lnSpc>
              <a:spcBef>
                <a:spcPts val="400"/>
              </a:spcBef>
              <a:spcAft>
                <a:spcPts val="0"/>
              </a:spcAft>
              <a:buSzPts val="630"/>
              <a:buNone/>
              <a:defRPr sz="900"/>
            </a:lvl4pPr>
            <a:lvl5pPr marL="2286000" lvl="4" indent="-228600" algn="l">
              <a:lnSpc>
                <a:spcPct val="100000"/>
              </a:lnSpc>
              <a:spcBef>
                <a:spcPts val="300"/>
              </a:spcBef>
              <a:spcAft>
                <a:spcPts val="0"/>
              </a:spcAft>
              <a:buSzPts val="630"/>
              <a:buNone/>
              <a:defRPr sz="900"/>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
        <p:nvSpPr>
          <p:cNvPr id="65" name="Google Shape;65;p26"/>
          <p:cNvSpPr txBox="1">
            <a:spLocks noGrp="1"/>
          </p:cNvSpPr>
          <p:nvPr>
            <p:ph type="dt" idx="10"/>
          </p:nvPr>
        </p:nvSpPr>
        <p:spPr>
          <a:xfrm>
            <a:off x="8534400" y="6356350"/>
            <a:ext cx="3052064"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6"/>
          <p:cNvSpPr txBox="1">
            <a:spLocks noGrp="1"/>
          </p:cNvSpPr>
          <p:nvPr>
            <p:ph type="ftr" idx="11"/>
          </p:nvPr>
        </p:nvSpPr>
        <p:spPr>
          <a:xfrm>
            <a:off x="2133600" y="6356350"/>
            <a:ext cx="4673600" cy="36576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6"/>
          <p:cNvSpPr txBox="1">
            <a:spLocks noGrp="1"/>
          </p:cNvSpPr>
          <p:nvPr>
            <p:ph type="sldNum" idx="12"/>
          </p:nvPr>
        </p:nvSpPr>
        <p:spPr>
          <a:xfrm>
            <a:off x="10972800" y="685800"/>
            <a:ext cx="1219200" cy="36576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9pPr>
          </a:lstStyle>
          <a:p>
            <a:pPr marL="0" lvl="0" indent="0" algn="l" rtl="0">
              <a:spcBef>
                <a:spcPts val="0"/>
              </a:spcBef>
              <a:spcAft>
                <a:spcPts val="0"/>
              </a:spcAft>
              <a:buNone/>
            </a:pPr>
            <a:fld id="{00000000-1234-1234-1234-123412341234}" type="slidenum">
              <a:rPr lang="en-US"/>
              <a:t>‹#›</a:t>
            </a:fld>
            <a:endParaRPr/>
          </a:p>
        </p:txBody>
      </p:sp>
      <p:cxnSp>
        <p:nvCxnSpPr>
          <p:cNvPr id="68" name="Google Shape;68;p26"/>
          <p:cNvCxnSpPr/>
          <p:nvPr/>
        </p:nvCxnSpPr>
        <p:spPr>
          <a:xfrm>
            <a:off x="609600" y="6353175"/>
            <a:ext cx="10972800" cy="0"/>
          </a:xfrm>
          <a:prstGeom prst="straightConnector1">
            <a:avLst/>
          </a:prstGeom>
          <a:noFill/>
          <a:ln w="9525" cap="flat" cmpd="sng">
            <a:solidFill>
              <a:schemeClr val="accent2"/>
            </a:solidFill>
            <a:prstDash val="dash"/>
            <a:round/>
            <a:headEnd type="none" w="sm" len="sm"/>
            <a:tailEnd type="none" w="sm" len="sm"/>
          </a:ln>
        </p:spPr>
      </p:cxnSp>
      <p:cxnSp>
        <p:nvCxnSpPr>
          <p:cNvPr id="69" name="Google Shape;69;p26"/>
          <p:cNvCxnSpPr/>
          <p:nvPr/>
        </p:nvCxnSpPr>
        <p:spPr>
          <a:xfrm rot="5400000">
            <a:off x="5220033" y="3324225"/>
            <a:ext cx="6035040" cy="0"/>
          </a:xfrm>
          <a:prstGeom prst="straightConnector1">
            <a:avLst/>
          </a:prstGeom>
          <a:noFill/>
          <a:ln w="9525" cap="flat" cmpd="sng">
            <a:solidFill>
              <a:schemeClr val="accent2"/>
            </a:solidFill>
            <a:prstDash val="dash"/>
            <a:round/>
            <a:headEnd type="none" w="sm" len="sm"/>
            <a:tailEnd type="none" w="sm" len="sm"/>
          </a:ln>
        </p:spPr>
      </p:cxnSp>
      <p:sp>
        <p:nvSpPr>
          <p:cNvPr id="70" name="Google Shape;70;p26"/>
          <p:cNvSpPr/>
          <p:nvPr/>
        </p:nvSpPr>
        <p:spPr>
          <a:xfrm rot="5400000">
            <a:off x="590609" y="6447423"/>
            <a:ext cx="190849" cy="160419"/>
          </a:xfrm>
          <a:prstGeom prst="triangle">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Tahoma"/>
              <a:ea typeface="Tahoma"/>
              <a:cs typeface="Tahoma"/>
              <a:sym typeface="Tahoma"/>
            </a:endParaRPr>
          </a:p>
        </p:txBody>
      </p:sp>
      <p:sp>
        <p:nvSpPr>
          <p:cNvPr id="71" name="Google Shape;71;p26"/>
          <p:cNvSpPr txBox="1">
            <a:spLocks noGrp="1"/>
          </p:cNvSpPr>
          <p:nvPr>
            <p:ph type="body" idx="2"/>
          </p:nvPr>
        </p:nvSpPr>
        <p:spPr>
          <a:xfrm>
            <a:off x="406400" y="304800"/>
            <a:ext cx="7620000" cy="57150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600"/>
              </a:spcBef>
              <a:spcAft>
                <a:spcPts val="0"/>
              </a:spcAft>
              <a:buSzPts val="1800"/>
              <a:buChar char="|"/>
              <a:defRPr/>
            </a:lvl1pPr>
            <a:lvl2pPr marL="914400" lvl="1" indent="-315468" algn="l">
              <a:lnSpc>
                <a:spcPct val="100000"/>
              </a:lnSpc>
              <a:spcBef>
                <a:spcPts val="500"/>
              </a:spcBef>
              <a:spcAft>
                <a:spcPts val="0"/>
              </a:spcAft>
              <a:buSzPts val="1368"/>
              <a:buChar char="•"/>
              <a:defRPr/>
            </a:lvl2pPr>
            <a:lvl3pPr marL="1371600" lvl="2" indent="-315467" algn="l">
              <a:lnSpc>
                <a:spcPct val="100000"/>
              </a:lnSpc>
              <a:spcBef>
                <a:spcPts val="500"/>
              </a:spcBef>
              <a:spcAft>
                <a:spcPts val="0"/>
              </a:spcAft>
              <a:buSzPts val="1368"/>
              <a:buChar char="?"/>
              <a:defRPr/>
            </a:lvl3pPr>
            <a:lvl4pPr marL="1828800" lvl="3" indent="-308610" algn="l">
              <a:lnSpc>
                <a:spcPct val="100000"/>
              </a:lnSpc>
              <a:spcBef>
                <a:spcPts val="400"/>
              </a:spcBef>
              <a:spcAft>
                <a:spcPts val="0"/>
              </a:spcAft>
              <a:buSzPts val="1260"/>
              <a:buChar char="◻"/>
              <a:defRPr/>
            </a:lvl4pPr>
            <a:lvl5pPr marL="2286000" lvl="4" indent="-308610" algn="l">
              <a:lnSpc>
                <a:spcPct val="100000"/>
              </a:lnSpc>
              <a:spcBef>
                <a:spcPts val="300"/>
              </a:spcBef>
              <a:spcAft>
                <a:spcPts val="0"/>
              </a:spcAft>
              <a:buSzPts val="1260"/>
              <a:buChar char="◻"/>
              <a:defRPr/>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2"/>
        <p:cNvGrpSpPr/>
        <p:nvPr/>
      </p:nvGrpSpPr>
      <p:grpSpPr>
        <a:xfrm>
          <a:off x="0" y="0"/>
          <a:ext cx="0" cy="0"/>
          <a:chOff x="0" y="0"/>
          <a:chExt cx="0" cy="0"/>
        </a:xfrm>
      </p:grpSpPr>
      <p:sp>
        <p:nvSpPr>
          <p:cNvPr id="73" name="Google Shape;73;p27"/>
          <p:cNvSpPr txBox="1">
            <a:spLocks noGrp="1"/>
          </p:cNvSpPr>
          <p:nvPr>
            <p:ph type="title"/>
          </p:nvPr>
        </p:nvSpPr>
        <p:spPr>
          <a:xfrm>
            <a:off x="609600" y="500856"/>
            <a:ext cx="10972800" cy="674688"/>
          </a:xfrm>
          <a:prstGeom prst="rect">
            <a:avLst/>
          </a:prstGeom>
          <a:noFill/>
          <a:ln w="9525" cap="flat" cmpd="sng">
            <a:solidFill>
              <a:schemeClr val="accent1"/>
            </a:solidFill>
            <a:prstDash val="solid"/>
            <a:round/>
            <a:headEnd type="none" w="sm" len="sm"/>
            <a:tailEnd type="none" w="sm" len="sm"/>
          </a:ln>
        </p:spPr>
        <p:txBody>
          <a:bodyPr spcFirstLastPara="1" wrap="square" lIns="274300" tIns="45700" rIns="91425" bIns="45700" anchor="ctr" anchorCtr="0">
            <a:normAutofit/>
          </a:bodyPr>
          <a:lstStyle>
            <a:lvl1pPr lvl="0" algn="r">
              <a:lnSpc>
                <a:spcPct val="100000"/>
              </a:lnSpc>
              <a:spcBef>
                <a:spcPts val="0"/>
              </a:spcBef>
              <a:spcAft>
                <a:spcPts val="0"/>
              </a:spcAft>
              <a:buClr>
                <a:schemeClr val="lt1"/>
              </a:buClr>
              <a:buSzPts val="2000"/>
              <a:buFont typeface="Tahoma"/>
              <a:buNone/>
              <a:defRPr sz="2000" b="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27"/>
          <p:cNvSpPr>
            <a:spLocks noGrp="1"/>
          </p:cNvSpPr>
          <p:nvPr>
            <p:ph type="pic" idx="2"/>
          </p:nvPr>
        </p:nvSpPr>
        <p:spPr>
          <a:xfrm>
            <a:off x="609600" y="1905000"/>
            <a:ext cx="10972800" cy="4270248"/>
          </a:xfrm>
          <a:prstGeom prst="rect">
            <a:avLst/>
          </a:prstGeom>
          <a:solidFill>
            <a:srgbClr val="BABABA"/>
          </a:solidFill>
          <a:ln>
            <a:noFill/>
          </a:ln>
        </p:spPr>
        <p:txBody>
          <a:bodyPr spcFirstLastPara="1" wrap="square" lIns="91425" tIns="45700" rIns="91425" bIns="45700" anchor="t" anchorCtr="0">
            <a:normAutofit/>
          </a:bodyPr>
          <a:lstStyle>
            <a:lvl1pPr marR="0" lvl="0" algn="l" rtl="0">
              <a:lnSpc>
                <a:spcPct val="100000"/>
              </a:lnSpc>
              <a:spcBef>
                <a:spcPts val="600"/>
              </a:spcBef>
              <a:spcAft>
                <a:spcPts val="0"/>
              </a:spcAft>
              <a:buClr>
                <a:schemeClr val="accent2"/>
              </a:buClr>
              <a:buSzPts val="3200"/>
              <a:buFont typeface="Tahoma"/>
              <a:buNone/>
              <a:defRPr sz="3200" b="0" i="0" u="none" strike="noStrike" cap="none">
                <a:solidFill>
                  <a:schemeClr val="lt1"/>
                </a:solidFill>
                <a:latin typeface="Tahoma"/>
                <a:ea typeface="Tahoma"/>
                <a:cs typeface="Tahoma"/>
                <a:sym typeface="Tahoma"/>
              </a:defRPr>
            </a:lvl1pPr>
            <a:lvl2pPr marR="0" lvl="1" algn="l" rtl="0">
              <a:lnSpc>
                <a:spcPct val="100000"/>
              </a:lnSpc>
              <a:spcBef>
                <a:spcPts val="500"/>
              </a:spcBef>
              <a:spcAft>
                <a:spcPts val="0"/>
              </a:spcAft>
              <a:buClr>
                <a:schemeClr val="accent4"/>
              </a:buClr>
              <a:buSzPts val="1824"/>
              <a:buFont typeface="Noto Sans Symbols"/>
              <a:buChar char="•"/>
              <a:defRPr sz="2400" b="0" i="0" u="none" strike="noStrike" cap="none">
                <a:solidFill>
                  <a:schemeClr val="lt2"/>
                </a:solidFill>
                <a:latin typeface="Tahoma"/>
                <a:ea typeface="Tahoma"/>
                <a:cs typeface="Tahoma"/>
                <a:sym typeface="Tahoma"/>
              </a:defRPr>
            </a:lvl2pPr>
            <a:lvl3pPr marR="0" lvl="2" algn="l" rtl="0">
              <a:lnSpc>
                <a:spcPct val="100000"/>
              </a:lnSpc>
              <a:spcBef>
                <a:spcPts val="500"/>
              </a:spcBef>
              <a:spcAft>
                <a:spcPts val="0"/>
              </a:spcAft>
              <a:buClr>
                <a:schemeClr val="dk1"/>
              </a:buClr>
              <a:buSzPts val="1520"/>
              <a:buFont typeface="Noto Sans Symbols"/>
              <a:buChar char="🞂"/>
              <a:defRPr sz="2000" b="0" i="0" u="none" strike="noStrike" cap="none">
                <a:solidFill>
                  <a:schemeClr val="lt1"/>
                </a:solidFill>
                <a:latin typeface="Tahoma"/>
                <a:ea typeface="Tahoma"/>
                <a:cs typeface="Tahoma"/>
                <a:sym typeface="Tahoma"/>
              </a:defRPr>
            </a:lvl3pPr>
            <a:lvl4pPr marR="0" lvl="3" algn="l" rtl="0">
              <a:lnSpc>
                <a:spcPct val="100000"/>
              </a:lnSpc>
              <a:spcBef>
                <a:spcPts val="400"/>
              </a:spcBef>
              <a:spcAft>
                <a:spcPts val="0"/>
              </a:spcAft>
              <a:buClr>
                <a:srgbClr val="95251A"/>
              </a:buClr>
              <a:buSzPts val="1260"/>
              <a:buFont typeface="Noto Sans Symbols"/>
              <a:buChar char="◻"/>
              <a:defRPr sz="1800" b="0" i="0" u="none" strike="noStrike" cap="none">
                <a:solidFill>
                  <a:schemeClr val="lt1"/>
                </a:solidFill>
                <a:latin typeface="Tahoma"/>
                <a:ea typeface="Tahoma"/>
                <a:cs typeface="Tahoma"/>
                <a:sym typeface="Tahoma"/>
              </a:defRPr>
            </a:lvl4pPr>
            <a:lvl5pPr marR="0" lvl="4" algn="l" rtl="0">
              <a:lnSpc>
                <a:spcPct val="100000"/>
              </a:lnSpc>
              <a:spcBef>
                <a:spcPts val="300"/>
              </a:spcBef>
              <a:spcAft>
                <a:spcPts val="0"/>
              </a:spcAft>
              <a:buClr>
                <a:schemeClr val="accent2"/>
              </a:buClr>
              <a:buSzPts val="1120"/>
              <a:buFont typeface="Noto Sans Symbols"/>
              <a:buChar char="◻"/>
              <a:defRPr sz="1600" b="0" i="0" u="none" strike="noStrike" cap="none">
                <a:solidFill>
                  <a:schemeClr val="lt1"/>
                </a:solidFill>
                <a:latin typeface="Tahoma"/>
                <a:ea typeface="Tahoma"/>
                <a:cs typeface="Tahoma"/>
                <a:sym typeface="Tahoma"/>
              </a:defRPr>
            </a:lvl5pPr>
            <a:lvl6pPr marR="0" lvl="5" algn="l" rtl="0">
              <a:lnSpc>
                <a:spcPct val="100000"/>
              </a:lnSpc>
              <a:spcBef>
                <a:spcPts val="300"/>
              </a:spcBef>
              <a:spcAft>
                <a:spcPts val="0"/>
              </a:spcAft>
              <a:buClr>
                <a:srgbClr val="8BA1B3"/>
              </a:buClr>
              <a:buSzPts val="1200"/>
              <a:buFont typeface="Noto Sans Symbols"/>
              <a:buChar char="🞂"/>
              <a:defRPr sz="1600" b="0" i="0" u="none" strike="noStrike" cap="none">
                <a:solidFill>
                  <a:schemeClr val="lt1"/>
                </a:solidFill>
                <a:latin typeface="Tahoma"/>
                <a:ea typeface="Tahoma"/>
                <a:cs typeface="Tahoma"/>
                <a:sym typeface="Tahoma"/>
              </a:defRPr>
            </a:lvl6pPr>
            <a:lvl7pPr marR="0" lvl="6" algn="l" rtl="0">
              <a:lnSpc>
                <a:spcPct val="100000"/>
              </a:lnSpc>
              <a:spcBef>
                <a:spcPts val="300"/>
              </a:spcBef>
              <a:spcAft>
                <a:spcPts val="0"/>
              </a:spcAft>
              <a:buClr>
                <a:srgbClr val="646C8F"/>
              </a:buClr>
              <a:buSzPts val="1050"/>
              <a:buFont typeface="Noto Sans Symbols"/>
              <a:buChar char="🞂"/>
              <a:defRPr sz="1400" b="0" i="0" u="none" strike="noStrike" cap="none">
                <a:solidFill>
                  <a:schemeClr val="lt1"/>
                </a:solidFill>
                <a:latin typeface="Tahoma"/>
                <a:ea typeface="Tahoma"/>
                <a:cs typeface="Tahoma"/>
                <a:sym typeface="Tahoma"/>
              </a:defRPr>
            </a:lvl7pPr>
            <a:lvl8pPr marR="0" lvl="7" algn="l" rtl="0">
              <a:lnSpc>
                <a:spcPct val="100000"/>
              </a:lnSpc>
              <a:spcBef>
                <a:spcPts val="300"/>
              </a:spcBef>
              <a:spcAft>
                <a:spcPts val="0"/>
              </a:spcAft>
              <a:buClr>
                <a:srgbClr val="BABABA"/>
              </a:buClr>
              <a:buSzPts val="1050"/>
              <a:buFont typeface="Noto Sans Symbols"/>
              <a:buChar char="🞂"/>
              <a:defRPr sz="1400" b="0" i="0" u="none" strike="noStrike" cap="none">
                <a:solidFill>
                  <a:schemeClr val="lt1"/>
                </a:solidFill>
                <a:latin typeface="Tahoma"/>
                <a:ea typeface="Tahoma"/>
                <a:cs typeface="Tahoma"/>
                <a:sym typeface="Tahoma"/>
              </a:defRPr>
            </a:lvl8pPr>
            <a:lvl9pPr marR="0" lvl="8" algn="l" rtl="0">
              <a:lnSpc>
                <a:spcPct val="100000"/>
              </a:lnSpc>
              <a:spcBef>
                <a:spcPts val="300"/>
              </a:spcBef>
              <a:spcAft>
                <a:spcPts val="0"/>
              </a:spcAft>
              <a:buClr>
                <a:srgbClr val="9FB8CD"/>
              </a:buClr>
              <a:buSzPts val="900"/>
              <a:buFont typeface="Noto Sans Symbols"/>
              <a:buChar char="🞂"/>
              <a:defRPr sz="1200" b="0" i="0" u="none" strike="noStrike" cap="none">
                <a:solidFill>
                  <a:schemeClr val="lt1"/>
                </a:solidFill>
                <a:latin typeface="Tahoma"/>
                <a:ea typeface="Tahoma"/>
                <a:cs typeface="Tahoma"/>
                <a:sym typeface="Tahoma"/>
              </a:defRPr>
            </a:lvl9pPr>
          </a:lstStyle>
          <a:p>
            <a:endParaRPr/>
          </a:p>
        </p:txBody>
      </p:sp>
      <p:sp>
        <p:nvSpPr>
          <p:cNvPr id="75" name="Google Shape;75;p27"/>
          <p:cNvSpPr txBox="1">
            <a:spLocks noGrp="1"/>
          </p:cNvSpPr>
          <p:nvPr>
            <p:ph type="body" idx="1"/>
          </p:nvPr>
        </p:nvSpPr>
        <p:spPr>
          <a:xfrm>
            <a:off x="609600" y="1219200"/>
            <a:ext cx="10972800" cy="5334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600"/>
              </a:spcBef>
              <a:spcAft>
                <a:spcPts val="0"/>
              </a:spcAft>
              <a:buSzPts val="1400"/>
              <a:buFont typeface="Tahoma"/>
              <a:buNone/>
              <a:defRPr sz="1400"/>
            </a:lvl1pPr>
            <a:lvl2pPr marL="914400" lvl="1" indent="-286512" algn="l">
              <a:lnSpc>
                <a:spcPct val="100000"/>
              </a:lnSpc>
              <a:spcBef>
                <a:spcPts val="500"/>
              </a:spcBef>
              <a:spcAft>
                <a:spcPts val="0"/>
              </a:spcAft>
              <a:buSzPts val="912"/>
              <a:buChar char="•"/>
              <a:defRPr sz="1200"/>
            </a:lvl2pPr>
            <a:lvl3pPr marL="1371600" lvl="2" indent="-276860" algn="l">
              <a:lnSpc>
                <a:spcPct val="100000"/>
              </a:lnSpc>
              <a:spcBef>
                <a:spcPts val="500"/>
              </a:spcBef>
              <a:spcAft>
                <a:spcPts val="0"/>
              </a:spcAft>
              <a:buSzPts val="760"/>
              <a:buChar char="?"/>
              <a:defRPr sz="1000"/>
            </a:lvl3pPr>
            <a:lvl4pPr marL="1828800" lvl="3" indent="-268605" algn="l">
              <a:lnSpc>
                <a:spcPct val="100000"/>
              </a:lnSpc>
              <a:spcBef>
                <a:spcPts val="400"/>
              </a:spcBef>
              <a:spcAft>
                <a:spcPts val="0"/>
              </a:spcAft>
              <a:buSzPts val="630"/>
              <a:buChar char="◻"/>
              <a:defRPr sz="900"/>
            </a:lvl4pPr>
            <a:lvl5pPr marL="2286000" lvl="4" indent="-268604" algn="l">
              <a:lnSpc>
                <a:spcPct val="100000"/>
              </a:lnSpc>
              <a:spcBef>
                <a:spcPts val="300"/>
              </a:spcBef>
              <a:spcAft>
                <a:spcPts val="0"/>
              </a:spcAft>
              <a:buSzPts val="630"/>
              <a:buChar char="◻"/>
              <a:defRPr sz="900"/>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endParaRPr/>
          </a:p>
        </p:txBody>
      </p:sp>
      <p:sp>
        <p:nvSpPr>
          <p:cNvPr id="76" name="Google Shape;76;p27"/>
          <p:cNvSpPr txBox="1">
            <a:spLocks noGrp="1"/>
          </p:cNvSpPr>
          <p:nvPr>
            <p:ph type="dt" idx="10"/>
          </p:nvPr>
        </p:nvSpPr>
        <p:spPr>
          <a:xfrm>
            <a:off x="8534400" y="6356350"/>
            <a:ext cx="3052064"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7"/>
          <p:cNvSpPr txBox="1">
            <a:spLocks noGrp="1"/>
          </p:cNvSpPr>
          <p:nvPr>
            <p:ph type="ftr" idx="11"/>
          </p:nvPr>
        </p:nvSpPr>
        <p:spPr>
          <a:xfrm>
            <a:off x="2133600" y="6356350"/>
            <a:ext cx="4673600" cy="36576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27"/>
          <p:cNvSpPr txBox="1">
            <a:spLocks noGrp="1"/>
          </p:cNvSpPr>
          <p:nvPr>
            <p:ph type="sldNum" idx="12"/>
          </p:nvPr>
        </p:nvSpPr>
        <p:spPr>
          <a:xfrm>
            <a:off x="10972800" y="685800"/>
            <a:ext cx="1219200" cy="36576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FFFFFF"/>
                </a:solidFill>
                <a:latin typeface="Tahoma"/>
                <a:ea typeface="Tahoma"/>
                <a:cs typeface="Tahoma"/>
                <a:sym typeface="Tahoma"/>
              </a:defRPr>
            </a:lvl9pPr>
          </a:lstStyle>
          <a:p>
            <a:pPr marL="0" lvl="0" indent="0" algn="l" rtl="0">
              <a:spcBef>
                <a:spcPts val="0"/>
              </a:spcBef>
              <a:spcAft>
                <a:spcPts val="0"/>
              </a:spcAft>
              <a:buNone/>
            </a:pPr>
            <a:fld id="{00000000-1234-1234-1234-123412341234}" type="slidenum">
              <a:rPr lang="en-US"/>
              <a:t>‹#›</a:t>
            </a:fld>
            <a:endParaRPr/>
          </a:p>
        </p:txBody>
      </p:sp>
      <p:cxnSp>
        <p:nvCxnSpPr>
          <p:cNvPr id="79" name="Google Shape;79;p27"/>
          <p:cNvCxnSpPr/>
          <p:nvPr/>
        </p:nvCxnSpPr>
        <p:spPr>
          <a:xfrm>
            <a:off x="609600" y="6353175"/>
            <a:ext cx="10972800" cy="0"/>
          </a:xfrm>
          <a:prstGeom prst="straightConnector1">
            <a:avLst/>
          </a:prstGeom>
          <a:noFill/>
          <a:ln w="9525" cap="flat" cmpd="sng">
            <a:solidFill>
              <a:schemeClr val="accent2"/>
            </a:solidFill>
            <a:prstDash val="dash"/>
            <a:round/>
            <a:headEnd type="none" w="sm" len="sm"/>
            <a:tailEnd type="none" w="sm" len="sm"/>
          </a:ln>
        </p:spPr>
      </p:cxnSp>
      <p:sp>
        <p:nvSpPr>
          <p:cNvPr id="80" name="Google Shape;80;p27"/>
          <p:cNvSpPr/>
          <p:nvPr/>
        </p:nvSpPr>
        <p:spPr>
          <a:xfrm rot="5400000">
            <a:off x="590609" y="6447423"/>
            <a:ext cx="190849" cy="160419"/>
          </a:xfrm>
          <a:prstGeom prst="triangle">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Tahoma"/>
              <a:ea typeface="Tahoma"/>
              <a:cs typeface="Tahoma"/>
              <a:sym typeface="Tahoma"/>
            </a:endParaRPr>
          </a:p>
        </p:txBody>
      </p:sp>
      <p:sp>
        <p:nvSpPr>
          <p:cNvPr id="81" name="Google Shape;81;p27"/>
          <p:cNvSpPr/>
          <p:nvPr/>
        </p:nvSpPr>
        <p:spPr>
          <a:xfrm>
            <a:off x="609600" y="500856"/>
            <a:ext cx="243840" cy="6858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Tahoma"/>
              <a:ea typeface="Tahoma"/>
              <a:cs typeface="Tahoma"/>
              <a:sym typeface="Tahoma"/>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6"/>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lvl1pPr marR="0" lvl="0" algn="l" rtl="0">
              <a:lnSpc>
                <a:spcPct val="100000"/>
              </a:lnSpc>
              <a:spcBef>
                <a:spcPts val="0"/>
              </a:spcBef>
              <a:spcAft>
                <a:spcPts val="0"/>
              </a:spcAft>
              <a:buClr>
                <a:srgbClr val="1F394D"/>
              </a:buClr>
              <a:buSzPts val="3200"/>
              <a:buFont typeface="Tahoma"/>
              <a:buNone/>
              <a:defRPr sz="3200" b="1" i="0" u="none" strike="noStrike" cap="none">
                <a:solidFill>
                  <a:srgbClr val="1F394D"/>
                </a:solidFill>
                <a:latin typeface="Tahoma"/>
                <a:ea typeface="Tahoma"/>
                <a:cs typeface="Tahoma"/>
                <a:sym typeface="Tahom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6"/>
          <p:cNvSpPr txBox="1">
            <a:spLocks noGrp="1"/>
          </p:cNvSpPr>
          <p:nvPr>
            <p:ph type="body" idx="1"/>
          </p:nvPr>
        </p:nvSpPr>
        <p:spPr>
          <a:xfrm>
            <a:off x="304800" y="1143000"/>
            <a:ext cx="11582400" cy="5181600"/>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100000"/>
              </a:lnSpc>
              <a:spcBef>
                <a:spcPts val="600"/>
              </a:spcBef>
              <a:spcAft>
                <a:spcPts val="0"/>
              </a:spcAft>
              <a:buClr>
                <a:schemeClr val="accent2"/>
              </a:buClr>
              <a:buSzPts val="2800"/>
              <a:buFont typeface="Tahoma"/>
              <a:buChar char="|"/>
              <a:defRPr sz="2800" b="0" i="0" u="none" strike="noStrike" cap="none">
                <a:solidFill>
                  <a:schemeClr val="dk1"/>
                </a:solidFill>
                <a:latin typeface="Tahoma"/>
                <a:ea typeface="Tahoma"/>
                <a:cs typeface="Tahoma"/>
                <a:sym typeface="Tahoma"/>
              </a:defRPr>
            </a:lvl1pPr>
            <a:lvl2pPr marL="914400" marR="0" lvl="1" indent="-344424" algn="l" rtl="0">
              <a:lnSpc>
                <a:spcPct val="100000"/>
              </a:lnSpc>
              <a:spcBef>
                <a:spcPts val="500"/>
              </a:spcBef>
              <a:spcAft>
                <a:spcPts val="0"/>
              </a:spcAft>
              <a:buClr>
                <a:schemeClr val="accent4"/>
              </a:buClr>
              <a:buSzPts val="1824"/>
              <a:buFont typeface="Noto Sans Symbols"/>
              <a:buChar char="•"/>
              <a:defRPr sz="2400" b="0" i="0" u="none" strike="noStrike" cap="none">
                <a:solidFill>
                  <a:schemeClr val="dk2"/>
                </a:solidFill>
                <a:latin typeface="Tahoma"/>
                <a:ea typeface="Tahoma"/>
                <a:cs typeface="Tahoma"/>
                <a:sym typeface="Tahoma"/>
              </a:defRPr>
            </a:lvl2pPr>
            <a:lvl3pPr marL="1371600" marR="0" lvl="2" indent="-325119" algn="l" rtl="0">
              <a:lnSpc>
                <a:spcPct val="100000"/>
              </a:lnSpc>
              <a:spcBef>
                <a:spcPts val="500"/>
              </a:spcBef>
              <a:spcAft>
                <a:spcPts val="0"/>
              </a:spcAft>
              <a:buClr>
                <a:srgbClr val="BABABA"/>
              </a:buClr>
              <a:buSzPts val="1520"/>
              <a:buFont typeface="Noto Sans Symbols"/>
              <a:buChar char="🞂"/>
              <a:defRPr sz="2000" b="0" i="0" u="none" strike="noStrike" cap="none">
                <a:solidFill>
                  <a:schemeClr val="dk1"/>
                </a:solidFill>
                <a:latin typeface="Tahoma"/>
                <a:ea typeface="Tahoma"/>
                <a:cs typeface="Tahoma"/>
                <a:sym typeface="Tahoma"/>
              </a:defRPr>
            </a:lvl3pPr>
            <a:lvl4pPr marL="1828800" marR="0" lvl="3" indent="-308610" algn="l" rtl="0">
              <a:lnSpc>
                <a:spcPct val="100000"/>
              </a:lnSpc>
              <a:spcBef>
                <a:spcPts val="400"/>
              </a:spcBef>
              <a:spcAft>
                <a:spcPts val="0"/>
              </a:spcAft>
              <a:buClr>
                <a:srgbClr val="95251A"/>
              </a:buClr>
              <a:buSzPts val="1260"/>
              <a:buFont typeface="Noto Sans Symbols"/>
              <a:buChar char="◻"/>
              <a:defRPr sz="1800" b="0" i="0" u="none" strike="noStrike" cap="none">
                <a:solidFill>
                  <a:schemeClr val="dk1"/>
                </a:solidFill>
                <a:latin typeface="Tahoma"/>
                <a:ea typeface="Tahoma"/>
                <a:cs typeface="Tahoma"/>
                <a:sym typeface="Tahoma"/>
              </a:defRPr>
            </a:lvl4pPr>
            <a:lvl5pPr marL="2286000" marR="0" lvl="4" indent="-299720" algn="l" rtl="0">
              <a:lnSpc>
                <a:spcPct val="100000"/>
              </a:lnSpc>
              <a:spcBef>
                <a:spcPts val="300"/>
              </a:spcBef>
              <a:spcAft>
                <a:spcPts val="0"/>
              </a:spcAft>
              <a:buClr>
                <a:schemeClr val="accent2"/>
              </a:buClr>
              <a:buSzPts val="1120"/>
              <a:buFont typeface="Noto Sans Symbols"/>
              <a:buChar char="◻"/>
              <a:defRPr sz="1600" b="0" i="0" u="none" strike="noStrike" cap="none">
                <a:solidFill>
                  <a:schemeClr val="dk1"/>
                </a:solidFill>
                <a:latin typeface="Tahoma"/>
                <a:ea typeface="Tahoma"/>
                <a:cs typeface="Tahoma"/>
                <a:sym typeface="Tahoma"/>
              </a:defRPr>
            </a:lvl5pPr>
            <a:lvl6pPr marL="2743200" marR="0" lvl="5" indent="-304800" algn="l" rtl="0">
              <a:lnSpc>
                <a:spcPct val="100000"/>
              </a:lnSpc>
              <a:spcBef>
                <a:spcPts val="300"/>
              </a:spcBef>
              <a:spcAft>
                <a:spcPts val="0"/>
              </a:spcAft>
              <a:buClr>
                <a:srgbClr val="8BA1B3"/>
              </a:buClr>
              <a:buSzPts val="1200"/>
              <a:buFont typeface="Noto Sans Symbols"/>
              <a:buChar char="🞂"/>
              <a:defRPr sz="1600" b="0" i="0" u="none" strike="noStrike" cap="none">
                <a:solidFill>
                  <a:schemeClr val="dk1"/>
                </a:solidFill>
                <a:latin typeface="Tahoma"/>
                <a:ea typeface="Tahoma"/>
                <a:cs typeface="Tahoma"/>
                <a:sym typeface="Tahoma"/>
              </a:defRPr>
            </a:lvl6pPr>
            <a:lvl7pPr marL="3200400" marR="0" lvl="6" indent="-295275" algn="l" rtl="0">
              <a:lnSpc>
                <a:spcPct val="100000"/>
              </a:lnSpc>
              <a:spcBef>
                <a:spcPts val="300"/>
              </a:spcBef>
              <a:spcAft>
                <a:spcPts val="0"/>
              </a:spcAft>
              <a:buClr>
                <a:srgbClr val="646C8F"/>
              </a:buClr>
              <a:buSzPts val="1050"/>
              <a:buFont typeface="Noto Sans Symbols"/>
              <a:buChar char="🞂"/>
              <a:defRPr sz="1400" b="0" i="0" u="none" strike="noStrike" cap="none">
                <a:solidFill>
                  <a:schemeClr val="dk1"/>
                </a:solidFill>
                <a:latin typeface="Tahoma"/>
                <a:ea typeface="Tahoma"/>
                <a:cs typeface="Tahoma"/>
                <a:sym typeface="Tahoma"/>
              </a:defRPr>
            </a:lvl7pPr>
            <a:lvl8pPr marL="3657600" marR="0" lvl="7" indent="-295275" algn="l" rtl="0">
              <a:lnSpc>
                <a:spcPct val="100000"/>
              </a:lnSpc>
              <a:spcBef>
                <a:spcPts val="300"/>
              </a:spcBef>
              <a:spcAft>
                <a:spcPts val="0"/>
              </a:spcAft>
              <a:buClr>
                <a:srgbClr val="BABABA"/>
              </a:buClr>
              <a:buSzPts val="1050"/>
              <a:buFont typeface="Noto Sans Symbols"/>
              <a:buChar char="🞂"/>
              <a:defRPr sz="1400" b="0" i="0" u="none" strike="noStrike" cap="none">
                <a:solidFill>
                  <a:schemeClr val="dk1"/>
                </a:solidFill>
                <a:latin typeface="Tahoma"/>
                <a:ea typeface="Tahoma"/>
                <a:cs typeface="Tahoma"/>
                <a:sym typeface="Tahoma"/>
              </a:defRPr>
            </a:lvl8pPr>
            <a:lvl9pPr marL="4114800" marR="0" lvl="8" indent="-285750" algn="l" rtl="0">
              <a:lnSpc>
                <a:spcPct val="100000"/>
              </a:lnSpc>
              <a:spcBef>
                <a:spcPts val="300"/>
              </a:spcBef>
              <a:spcAft>
                <a:spcPts val="0"/>
              </a:spcAft>
              <a:buClr>
                <a:srgbClr val="9FB8CD"/>
              </a:buClr>
              <a:buSzPts val="900"/>
              <a:buFont typeface="Noto Sans Symbols"/>
              <a:buChar char="🞂"/>
              <a:defRPr sz="1200" b="0" i="0" u="none" strike="noStrike" cap="none">
                <a:solidFill>
                  <a:schemeClr val="dk1"/>
                </a:solidFill>
                <a:latin typeface="Tahoma"/>
                <a:ea typeface="Tahoma"/>
                <a:cs typeface="Tahoma"/>
                <a:sym typeface="Tahoma"/>
              </a:defRPr>
            </a:lvl9pPr>
          </a:lstStyle>
          <a:p>
            <a:endParaRPr/>
          </a:p>
        </p:txBody>
      </p:sp>
      <p:sp>
        <p:nvSpPr>
          <p:cNvPr id="12" name="Google Shape;12;p16"/>
          <p:cNvSpPr txBox="1">
            <a:spLocks noGrp="1"/>
          </p:cNvSpPr>
          <p:nvPr>
            <p:ph type="dt" idx="10"/>
          </p:nvPr>
        </p:nvSpPr>
        <p:spPr>
          <a:xfrm>
            <a:off x="8534400" y="6356350"/>
            <a:ext cx="3052064" cy="36576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chemeClr val="dk2"/>
                </a:solidFill>
                <a:latin typeface="Tahoma"/>
                <a:ea typeface="Tahoma"/>
                <a:cs typeface="Tahoma"/>
                <a:sym typeface="Tahom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9pPr>
          </a:lstStyle>
          <a:p>
            <a:endParaRPr/>
          </a:p>
        </p:txBody>
      </p:sp>
      <p:sp>
        <p:nvSpPr>
          <p:cNvPr id="13" name="Google Shape;13;p16"/>
          <p:cNvSpPr txBox="1">
            <a:spLocks noGrp="1"/>
          </p:cNvSpPr>
          <p:nvPr>
            <p:ph type="ftr" idx="11"/>
          </p:nvPr>
        </p:nvSpPr>
        <p:spPr>
          <a:xfrm>
            <a:off x="2133600" y="6356350"/>
            <a:ext cx="4673600" cy="36576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400" b="0" i="0" u="none" strike="noStrike" cap="none">
                <a:solidFill>
                  <a:schemeClr val="dk2"/>
                </a:solidFill>
                <a:latin typeface="Tahoma"/>
                <a:ea typeface="Tahoma"/>
                <a:cs typeface="Tahoma"/>
                <a:sym typeface="Tahom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9pPr>
          </a:lstStyle>
          <a:p>
            <a:endParaRPr/>
          </a:p>
        </p:txBody>
      </p:sp>
      <p:sp>
        <p:nvSpPr>
          <p:cNvPr id="14" name="Google Shape;14;p16"/>
          <p:cNvSpPr txBox="1">
            <a:spLocks noGrp="1"/>
          </p:cNvSpPr>
          <p:nvPr>
            <p:ph type="sldNum" idx="12"/>
          </p:nvPr>
        </p:nvSpPr>
        <p:spPr>
          <a:xfrm>
            <a:off x="10972800" y="685800"/>
            <a:ext cx="1219200" cy="36576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1pPr>
            <a:lvl2pPr marL="0" marR="0" lvl="1" indent="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2pPr>
            <a:lvl3pPr marL="0" marR="0" lvl="2" indent="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3pPr>
            <a:lvl4pPr marL="0" marR="0" lvl="3" indent="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4pPr>
            <a:lvl5pPr marL="0" marR="0" lvl="4" indent="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5pPr>
            <a:lvl6pPr marL="0" marR="0" lvl="5" indent="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6pPr>
            <a:lvl7pPr marL="0" marR="0" lvl="6" indent="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7pPr>
            <a:lvl8pPr marL="0" marR="0" lvl="7" indent="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8pPr>
            <a:lvl9pPr marL="0" marR="0" lvl="8" indent="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9pPr>
          </a:lstStyle>
          <a:p>
            <a:pPr marL="0" lvl="0" indent="0" algn="l" rtl="0">
              <a:spcBef>
                <a:spcPts val="0"/>
              </a:spcBef>
              <a:spcAft>
                <a:spcPts val="0"/>
              </a:spcAft>
              <a:buNone/>
            </a:pPr>
            <a:r>
              <a:rPr lang="en-US"/>
              <a:t>a</a:t>
            </a: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7"/>
        <p:cNvGrpSpPr/>
        <p:nvPr/>
      </p:nvGrpSpPr>
      <p:grpSpPr>
        <a:xfrm>
          <a:off x="0" y="0"/>
          <a:ext cx="0" cy="0"/>
          <a:chOff x="0" y="0"/>
          <a:chExt cx="0" cy="0"/>
        </a:xfrm>
      </p:grpSpPr>
      <p:sp>
        <p:nvSpPr>
          <p:cNvPr id="98" name="Google Shape;98;p18"/>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lvl1pPr marR="0" lvl="0" algn="l" rtl="0">
              <a:lnSpc>
                <a:spcPct val="100000"/>
              </a:lnSpc>
              <a:spcBef>
                <a:spcPts val="0"/>
              </a:spcBef>
              <a:spcAft>
                <a:spcPts val="0"/>
              </a:spcAft>
              <a:buClr>
                <a:srgbClr val="1F394D"/>
              </a:buClr>
              <a:buSzPts val="3200"/>
              <a:buFont typeface="Tahoma"/>
              <a:buNone/>
              <a:defRPr sz="3200" b="1" i="0" u="none" strike="noStrike" cap="none">
                <a:solidFill>
                  <a:srgbClr val="1F394D"/>
                </a:solidFill>
                <a:latin typeface="Tahoma"/>
                <a:ea typeface="Tahoma"/>
                <a:cs typeface="Tahoma"/>
                <a:sym typeface="Tahom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9" name="Google Shape;99;p18"/>
          <p:cNvSpPr txBox="1">
            <a:spLocks noGrp="1"/>
          </p:cNvSpPr>
          <p:nvPr>
            <p:ph type="body" idx="1"/>
          </p:nvPr>
        </p:nvSpPr>
        <p:spPr>
          <a:xfrm>
            <a:off x="304800" y="1143000"/>
            <a:ext cx="11582400" cy="5181600"/>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100000"/>
              </a:lnSpc>
              <a:spcBef>
                <a:spcPts val="600"/>
              </a:spcBef>
              <a:spcAft>
                <a:spcPts val="0"/>
              </a:spcAft>
              <a:buClr>
                <a:schemeClr val="accent2"/>
              </a:buClr>
              <a:buSzPts val="2800"/>
              <a:buFont typeface="Tahoma"/>
              <a:buChar char="|"/>
              <a:defRPr sz="2800" b="0" i="0" u="none" strike="noStrike" cap="none">
                <a:solidFill>
                  <a:schemeClr val="dk1"/>
                </a:solidFill>
                <a:latin typeface="Tahoma"/>
                <a:ea typeface="Tahoma"/>
                <a:cs typeface="Tahoma"/>
                <a:sym typeface="Tahoma"/>
              </a:defRPr>
            </a:lvl1pPr>
            <a:lvl2pPr marL="914400" marR="0" lvl="1" indent="-344424" algn="l" rtl="0">
              <a:lnSpc>
                <a:spcPct val="100000"/>
              </a:lnSpc>
              <a:spcBef>
                <a:spcPts val="500"/>
              </a:spcBef>
              <a:spcAft>
                <a:spcPts val="0"/>
              </a:spcAft>
              <a:buClr>
                <a:schemeClr val="accent4"/>
              </a:buClr>
              <a:buSzPts val="1824"/>
              <a:buFont typeface="Noto Sans Symbols"/>
              <a:buChar char="•"/>
              <a:defRPr sz="2400" b="0" i="0" u="none" strike="noStrike" cap="none">
                <a:solidFill>
                  <a:schemeClr val="dk2"/>
                </a:solidFill>
                <a:latin typeface="Tahoma"/>
                <a:ea typeface="Tahoma"/>
                <a:cs typeface="Tahoma"/>
                <a:sym typeface="Tahoma"/>
              </a:defRPr>
            </a:lvl2pPr>
            <a:lvl3pPr marL="1371600" marR="0" lvl="2" indent="-325119" algn="l" rtl="0">
              <a:lnSpc>
                <a:spcPct val="100000"/>
              </a:lnSpc>
              <a:spcBef>
                <a:spcPts val="500"/>
              </a:spcBef>
              <a:spcAft>
                <a:spcPts val="0"/>
              </a:spcAft>
              <a:buClr>
                <a:srgbClr val="BABABA"/>
              </a:buClr>
              <a:buSzPts val="1520"/>
              <a:buFont typeface="Noto Sans Symbols"/>
              <a:buChar char="🞂"/>
              <a:defRPr sz="2000" b="0" i="0" u="none" strike="noStrike" cap="none">
                <a:solidFill>
                  <a:schemeClr val="dk1"/>
                </a:solidFill>
                <a:latin typeface="Tahoma"/>
                <a:ea typeface="Tahoma"/>
                <a:cs typeface="Tahoma"/>
                <a:sym typeface="Tahoma"/>
              </a:defRPr>
            </a:lvl3pPr>
            <a:lvl4pPr marL="1828800" marR="0" lvl="3" indent="-308610" algn="l" rtl="0">
              <a:lnSpc>
                <a:spcPct val="100000"/>
              </a:lnSpc>
              <a:spcBef>
                <a:spcPts val="400"/>
              </a:spcBef>
              <a:spcAft>
                <a:spcPts val="0"/>
              </a:spcAft>
              <a:buClr>
                <a:srgbClr val="95251A"/>
              </a:buClr>
              <a:buSzPts val="1260"/>
              <a:buFont typeface="Noto Sans Symbols"/>
              <a:buChar char="◻"/>
              <a:defRPr sz="1800" b="0" i="0" u="none" strike="noStrike" cap="none">
                <a:solidFill>
                  <a:schemeClr val="dk1"/>
                </a:solidFill>
                <a:latin typeface="Tahoma"/>
                <a:ea typeface="Tahoma"/>
                <a:cs typeface="Tahoma"/>
                <a:sym typeface="Tahoma"/>
              </a:defRPr>
            </a:lvl4pPr>
            <a:lvl5pPr marL="2286000" marR="0" lvl="4" indent="-299720" algn="l" rtl="0">
              <a:lnSpc>
                <a:spcPct val="100000"/>
              </a:lnSpc>
              <a:spcBef>
                <a:spcPts val="300"/>
              </a:spcBef>
              <a:spcAft>
                <a:spcPts val="0"/>
              </a:spcAft>
              <a:buClr>
                <a:schemeClr val="accent2"/>
              </a:buClr>
              <a:buSzPts val="1120"/>
              <a:buFont typeface="Noto Sans Symbols"/>
              <a:buChar char="◻"/>
              <a:defRPr sz="1600" b="0" i="0" u="none" strike="noStrike" cap="none">
                <a:solidFill>
                  <a:schemeClr val="dk1"/>
                </a:solidFill>
                <a:latin typeface="Tahoma"/>
                <a:ea typeface="Tahoma"/>
                <a:cs typeface="Tahoma"/>
                <a:sym typeface="Tahoma"/>
              </a:defRPr>
            </a:lvl5pPr>
            <a:lvl6pPr marL="2743200" marR="0" lvl="5" indent="-304800" algn="l" rtl="0">
              <a:lnSpc>
                <a:spcPct val="100000"/>
              </a:lnSpc>
              <a:spcBef>
                <a:spcPts val="300"/>
              </a:spcBef>
              <a:spcAft>
                <a:spcPts val="0"/>
              </a:spcAft>
              <a:buClr>
                <a:srgbClr val="8BA1B3"/>
              </a:buClr>
              <a:buSzPts val="1200"/>
              <a:buFont typeface="Noto Sans Symbols"/>
              <a:buChar char="🞂"/>
              <a:defRPr sz="1600" b="0" i="0" u="none" strike="noStrike" cap="none">
                <a:solidFill>
                  <a:schemeClr val="dk1"/>
                </a:solidFill>
                <a:latin typeface="Tahoma"/>
                <a:ea typeface="Tahoma"/>
                <a:cs typeface="Tahoma"/>
                <a:sym typeface="Tahoma"/>
              </a:defRPr>
            </a:lvl6pPr>
            <a:lvl7pPr marL="3200400" marR="0" lvl="6" indent="-295275" algn="l" rtl="0">
              <a:lnSpc>
                <a:spcPct val="100000"/>
              </a:lnSpc>
              <a:spcBef>
                <a:spcPts val="300"/>
              </a:spcBef>
              <a:spcAft>
                <a:spcPts val="0"/>
              </a:spcAft>
              <a:buClr>
                <a:srgbClr val="646C8F"/>
              </a:buClr>
              <a:buSzPts val="1050"/>
              <a:buFont typeface="Noto Sans Symbols"/>
              <a:buChar char="🞂"/>
              <a:defRPr sz="1400" b="0" i="0" u="none" strike="noStrike" cap="none">
                <a:solidFill>
                  <a:schemeClr val="dk1"/>
                </a:solidFill>
                <a:latin typeface="Tahoma"/>
                <a:ea typeface="Tahoma"/>
                <a:cs typeface="Tahoma"/>
                <a:sym typeface="Tahoma"/>
              </a:defRPr>
            </a:lvl7pPr>
            <a:lvl8pPr marL="3657600" marR="0" lvl="7" indent="-295275" algn="l" rtl="0">
              <a:lnSpc>
                <a:spcPct val="100000"/>
              </a:lnSpc>
              <a:spcBef>
                <a:spcPts val="300"/>
              </a:spcBef>
              <a:spcAft>
                <a:spcPts val="0"/>
              </a:spcAft>
              <a:buClr>
                <a:srgbClr val="BABABA"/>
              </a:buClr>
              <a:buSzPts val="1050"/>
              <a:buFont typeface="Noto Sans Symbols"/>
              <a:buChar char="🞂"/>
              <a:defRPr sz="1400" b="0" i="0" u="none" strike="noStrike" cap="none">
                <a:solidFill>
                  <a:schemeClr val="dk1"/>
                </a:solidFill>
                <a:latin typeface="Tahoma"/>
                <a:ea typeface="Tahoma"/>
                <a:cs typeface="Tahoma"/>
                <a:sym typeface="Tahoma"/>
              </a:defRPr>
            </a:lvl8pPr>
            <a:lvl9pPr marL="4114800" marR="0" lvl="8" indent="-285750" algn="l" rtl="0">
              <a:lnSpc>
                <a:spcPct val="100000"/>
              </a:lnSpc>
              <a:spcBef>
                <a:spcPts val="300"/>
              </a:spcBef>
              <a:spcAft>
                <a:spcPts val="0"/>
              </a:spcAft>
              <a:buClr>
                <a:srgbClr val="9FB8CD"/>
              </a:buClr>
              <a:buSzPts val="900"/>
              <a:buFont typeface="Noto Sans Symbols"/>
              <a:buChar char="🞂"/>
              <a:defRPr sz="1200" b="0" i="0" u="none" strike="noStrike" cap="none">
                <a:solidFill>
                  <a:schemeClr val="dk1"/>
                </a:solidFill>
                <a:latin typeface="Tahoma"/>
                <a:ea typeface="Tahoma"/>
                <a:cs typeface="Tahoma"/>
                <a:sym typeface="Tahoma"/>
              </a:defRPr>
            </a:lvl9pPr>
          </a:lstStyle>
          <a:p>
            <a:endParaRPr/>
          </a:p>
        </p:txBody>
      </p:sp>
      <p:sp>
        <p:nvSpPr>
          <p:cNvPr id="100" name="Google Shape;100;p18"/>
          <p:cNvSpPr txBox="1">
            <a:spLocks noGrp="1"/>
          </p:cNvSpPr>
          <p:nvPr>
            <p:ph type="dt" idx="10"/>
          </p:nvPr>
        </p:nvSpPr>
        <p:spPr>
          <a:xfrm>
            <a:off x="8534400" y="6356350"/>
            <a:ext cx="3052064" cy="36576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chemeClr val="dk2"/>
                </a:solidFill>
                <a:latin typeface="Tahoma"/>
                <a:ea typeface="Tahoma"/>
                <a:cs typeface="Tahoma"/>
                <a:sym typeface="Tahom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9pPr>
          </a:lstStyle>
          <a:p>
            <a:endParaRPr/>
          </a:p>
        </p:txBody>
      </p:sp>
      <p:sp>
        <p:nvSpPr>
          <p:cNvPr id="101" name="Google Shape;101;p18"/>
          <p:cNvSpPr txBox="1">
            <a:spLocks noGrp="1"/>
          </p:cNvSpPr>
          <p:nvPr>
            <p:ph type="ftr" idx="11"/>
          </p:nvPr>
        </p:nvSpPr>
        <p:spPr>
          <a:xfrm>
            <a:off x="2133600" y="6356350"/>
            <a:ext cx="4673600" cy="36576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400" b="0" i="0" u="none" strike="noStrike" cap="none">
                <a:solidFill>
                  <a:schemeClr val="dk2"/>
                </a:solidFill>
                <a:latin typeface="Tahoma"/>
                <a:ea typeface="Tahoma"/>
                <a:cs typeface="Tahoma"/>
                <a:sym typeface="Tahom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Tahoma"/>
                <a:ea typeface="Tahoma"/>
                <a:cs typeface="Tahoma"/>
                <a:sym typeface="Tahoma"/>
              </a:defRPr>
            </a:lvl9pPr>
          </a:lstStyle>
          <a:p>
            <a:endParaRPr/>
          </a:p>
        </p:txBody>
      </p:sp>
      <p:sp>
        <p:nvSpPr>
          <p:cNvPr id="102" name="Google Shape;102;p18"/>
          <p:cNvSpPr txBox="1">
            <a:spLocks noGrp="1"/>
          </p:cNvSpPr>
          <p:nvPr>
            <p:ph type="sldNum" idx="12"/>
          </p:nvPr>
        </p:nvSpPr>
        <p:spPr>
          <a:xfrm>
            <a:off x="10972800" y="685800"/>
            <a:ext cx="1219200" cy="36576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1pPr>
            <a:lvl2pPr marL="0" marR="0" lvl="1" indent="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2pPr>
            <a:lvl3pPr marL="0" marR="0" lvl="2" indent="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3pPr>
            <a:lvl4pPr marL="0" marR="0" lvl="3" indent="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4pPr>
            <a:lvl5pPr marL="0" marR="0" lvl="4" indent="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5pPr>
            <a:lvl6pPr marL="0" marR="0" lvl="5" indent="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6pPr>
            <a:lvl7pPr marL="0" marR="0" lvl="6" indent="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7pPr>
            <a:lvl8pPr marL="0" marR="0" lvl="7" indent="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8pPr>
            <a:lvl9pPr marL="0" marR="0" lvl="8" indent="0" algn="l"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9pPr>
          </a:lstStyle>
          <a:p>
            <a:pPr marL="0" lvl="0" indent="0" algn="l" rtl="0">
              <a:spcBef>
                <a:spcPts val="0"/>
              </a:spcBef>
              <a:spcAft>
                <a:spcPts val="0"/>
              </a:spcAft>
              <a:buNone/>
            </a:pPr>
            <a:r>
              <a:rPr lang="en-US"/>
              <a:t>a</a:t>
            </a: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12.xml"/><Relationship Id="rId5" Type="http://schemas.microsoft.com/office/2007/relationships/hdphoto" Target="../media/hdphoto2.wdp"/><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
          <p:cNvSpPr txBox="1">
            <a:spLocks noGrp="1"/>
          </p:cNvSpPr>
          <p:nvPr>
            <p:ph type="ctrTitle"/>
          </p:nvPr>
        </p:nvSpPr>
        <p:spPr>
          <a:xfrm>
            <a:off x="946205" y="1884177"/>
            <a:ext cx="10400306" cy="1544824"/>
          </a:xfrm>
          <a:prstGeom prst="rect">
            <a:avLst/>
          </a:prstGeom>
          <a:solidFill>
            <a:srgbClr val="FFFFFF"/>
          </a:solidFill>
          <a:ln>
            <a:noFill/>
          </a:ln>
        </p:spPr>
        <p:txBody>
          <a:bodyPr spcFirstLastPara="1" wrap="square" lIns="91425" tIns="45700" rIns="91425" bIns="45700" anchor="t" anchorCtr="0">
            <a:normAutofit/>
          </a:bodyPr>
          <a:lstStyle/>
          <a:p>
            <a:pPr>
              <a:buSzPts val="4770"/>
            </a:pPr>
            <a:r>
              <a:rPr lang="en-US" sz="3600" dirty="0"/>
              <a:t>Vortex Micro Architecture</a:t>
            </a:r>
          </a:p>
        </p:txBody>
      </p:sp>
      <p:sp>
        <p:nvSpPr>
          <p:cNvPr id="191" name="Google Shape;191;p1"/>
          <p:cNvSpPr txBox="1">
            <a:spLocks noGrp="1"/>
          </p:cNvSpPr>
          <p:nvPr>
            <p:ph type="subTitle" idx="1"/>
          </p:nvPr>
        </p:nvSpPr>
        <p:spPr>
          <a:xfrm>
            <a:off x="2025730" y="3748596"/>
            <a:ext cx="9921592" cy="681361"/>
          </a:xfrm>
          <a:prstGeom prst="rect">
            <a:avLst/>
          </a:prstGeom>
          <a:noFill/>
          <a:ln>
            <a:noFill/>
          </a:ln>
        </p:spPr>
        <p:txBody>
          <a:bodyPr spcFirstLastPara="1" wrap="square" lIns="91425" tIns="45700" rIns="91425" bIns="45700" anchor="t" anchorCtr="0">
            <a:normAutofit/>
          </a:bodyPr>
          <a:lstStyle/>
          <a:p>
            <a:pPr marL="0" indent="0">
              <a:spcBef>
                <a:spcPts val="0"/>
              </a:spcBef>
              <a:buSzPts val="2400"/>
            </a:pPr>
            <a:r>
              <a:rPr lang="en-US" sz="2400" dirty="0"/>
              <a:t>Presenter: Blaise Tine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High-bandwidth Caches</a:t>
            </a:r>
            <a:endParaRPr dirty="0"/>
          </a:p>
        </p:txBody>
      </p:sp>
      <p:sp>
        <p:nvSpPr>
          <p:cNvPr id="277" name="Google Shape;277;p9"/>
          <p:cNvSpPr txBox="1">
            <a:spLocks noGrp="1"/>
          </p:cNvSpPr>
          <p:nvPr>
            <p:ph type="ftr" idx="11"/>
          </p:nvPr>
        </p:nvSpPr>
        <p:spPr>
          <a:xfrm>
            <a:off x="304800" y="6579370"/>
            <a:ext cx="7823200" cy="228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xfrm>
            <a:off x="11277600" y="6604233"/>
            <a:ext cx="1016000" cy="2286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10</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304800" y="1142999"/>
            <a:ext cx="11582400"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dirty="0"/>
              <a:t>Design goals</a:t>
            </a:r>
          </a:p>
          <a:p>
            <a:pPr marL="548640" lvl="1" indent="-274319">
              <a:buSzPts val="1824"/>
            </a:pPr>
            <a:r>
              <a:rPr lang="en-US" dirty="0"/>
              <a:t>High-bandwidth transactions</a:t>
            </a:r>
          </a:p>
          <a:p>
            <a:pPr marL="548640" lvl="1" indent="-274319">
              <a:buSzPts val="1824"/>
            </a:pPr>
            <a:r>
              <a:rPr lang="en-US" dirty="0"/>
              <a:t>Non-blocking operation</a:t>
            </a:r>
          </a:p>
          <a:p>
            <a:pPr marL="548640" lvl="1" indent="-274319">
              <a:buSzPts val="1824"/>
            </a:pPr>
            <a:r>
              <a:rPr lang="en-US" dirty="0"/>
              <a:t>Highly Configurable</a:t>
            </a:r>
          </a:p>
          <a:p>
            <a:pPr marL="0" lvl="0" indent="0" algn="l" rtl="0">
              <a:lnSpc>
                <a:spcPct val="100000"/>
              </a:lnSpc>
              <a:spcBef>
                <a:spcPts val="0"/>
              </a:spcBef>
              <a:spcAft>
                <a:spcPts val="0"/>
              </a:spcAft>
              <a:buSzPts val="2800"/>
              <a:buNone/>
            </a:pPr>
            <a:r>
              <a:rPr lang="en-US" dirty="0"/>
              <a:t>Challenges</a:t>
            </a:r>
            <a:endParaRPr sz="2000" dirty="0"/>
          </a:p>
          <a:p>
            <a:pPr marL="548640" lvl="1" indent="-274319">
              <a:buSzPts val="1824"/>
            </a:pPr>
            <a:r>
              <a:rPr lang="en-US" dirty="0"/>
              <a:t>Handling bank conflicts</a:t>
            </a:r>
          </a:p>
          <a:p>
            <a:pPr marL="548640" lvl="1" indent="-274319">
              <a:buSzPts val="1824"/>
            </a:pPr>
            <a:r>
              <a:rPr lang="en-US" dirty="0"/>
              <a:t>FPGA constraints</a:t>
            </a:r>
          </a:p>
          <a:p>
            <a:pPr marL="1005840" lvl="2" indent="-274319">
              <a:buSzPts val="1824"/>
              <a:buChar char="•"/>
            </a:pPr>
            <a:r>
              <a:rPr lang="en-US" dirty="0"/>
              <a:t>SRAM ports</a:t>
            </a:r>
          </a:p>
          <a:p>
            <a:pPr marL="1005840" lvl="2" indent="-274319">
              <a:buSzPts val="1824"/>
              <a:buFont typeface="Noto Sans Symbols"/>
              <a:buChar char="•"/>
            </a:pPr>
            <a:r>
              <a:rPr lang="en-US" dirty="0"/>
              <a:t>Area cost</a:t>
            </a:r>
          </a:p>
        </p:txBody>
      </p:sp>
      <p:pic>
        <p:nvPicPr>
          <p:cNvPr id="7" name="Picture 6" descr="Diagram&#10;&#10;Description automatically generated">
            <a:extLst>
              <a:ext uri="{FF2B5EF4-FFF2-40B4-BE49-F238E27FC236}">
                <a16:creationId xmlns:a16="http://schemas.microsoft.com/office/drawing/2014/main" id="{8FCB67F5-9A9C-4666-BDE8-4631BEC8C2C8}"/>
              </a:ext>
            </a:extLst>
          </p:cNvPr>
          <p:cNvPicPr>
            <a:picLocks noChangeAspect="1"/>
          </p:cNvPicPr>
          <p:nvPr/>
        </p:nvPicPr>
        <p:blipFill>
          <a:blip r:embed="rId3"/>
          <a:stretch>
            <a:fillRect/>
          </a:stretch>
        </p:blipFill>
        <p:spPr>
          <a:xfrm>
            <a:off x="5566599" y="1274421"/>
            <a:ext cx="6320601" cy="4309158"/>
          </a:xfrm>
          <a:prstGeom prst="rect">
            <a:avLst/>
          </a:prstGeom>
        </p:spPr>
      </p:pic>
    </p:spTree>
    <p:extLst>
      <p:ext uri="{BB962C8B-B14F-4D97-AF65-F5344CB8AC3E}">
        <p14:creationId xmlns:p14="http://schemas.microsoft.com/office/powerpoint/2010/main" val="1956483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High-bandwidth Caches (2)</a:t>
            </a:r>
            <a:endParaRPr dirty="0"/>
          </a:p>
        </p:txBody>
      </p:sp>
      <p:sp>
        <p:nvSpPr>
          <p:cNvPr id="277" name="Google Shape;277;p9"/>
          <p:cNvSpPr txBox="1">
            <a:spLocks noGrp="1"/>
          </p:cNvSpPr>
          <p:nvPr>
            <p:ph type="ftr" idx="11"/>
          </p:nvPr>
        </p:nvSpPr>
        <p:spPr>
          <a:xfrm>
            <a:off x="304800" y="6579370"/>
            <a:ext cx="7823200" cy="228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xfrm>
            <a:off x="11277600" y="6604233"/>
            <a:ext cx="1016000" cy="2286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11</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304800" y="1142999"/>
            <a:ext cx="5551055"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dirty="0"/>
              <a:t>Reducing bank conflicts on GPU</a:t>
            </a:r>
            <a:endParaRPr lang="en-US" sz="2000" dirty="0"/>
          </a:p>
          <a:p>
            <a:pPr marL="548640" lvl="1" indent="-274319">
              <a:buSzPts val="1824"/>
            </a:pPr>
            <a:r>
              <a:rPr lang="en-US" dirty="0"/>
              <a:t>Coalescing aligned memory addresses</a:t>
            </a:r>
          </a:p>
          <a:p>
            <a:pPr marL="548640" lvl="1" indent="-274319">
              <a:buSzPts val="1824"/>
            </a:pPr>
            <a:r>
              <a:rPr lang="en-US" dirty="0"/>
              <a:t>Takes place inside the LSU</a:t>
            </a:r>
            <a:endParaRPr lang="en-US" sz="500" dirty="0"/>
          </a:p>
          <a:p>
            <a:pPr marL="0" indent="0">
              <a:buSzPts val="1824"/>
              <a:buNone/>
            </a:pPr>
            <a:r>
              <a:rPr lang="en-US" dirty="0"/>
              <a:t>Design shortcomings for Vortex</a:t>
            </a:r>
          </a:p>
          <a:p>
            <a:pPr marL="548640" lvl="1" indent="-274319">
              <a:buSzPts val="1824"/>
            </a:pPr>
            <a:r>
              <a:rPr lang="en-US" dirty="0"/>
              <a:t>LSU and Cache Intra-dependency</a:t>
            </a:r>
          </a:p>
          <a:p>
            <a:pPr marL="548640" lvl="1" indent="-274319">
              <a:buSzPts val="1824"/>
            </a:pPr>
            <a:r>
              <a:rPr lang="en-US" dirty="0"/>
              <a:t>LSU overhead</a:t>
            </a:r>
          </a:p>
          <a:p>
            <a:pPr marL="548640" lvl="1" indent="-274319">
              <a:buSzPts val="1824"/>
            </a:pPr>
            <a:r>
              <a:rPr lang="en-US" dirty="0"/>
              <a:t>Cache request overhead</a:t>
            </a:r>
          </a:p>
          <a:p>
            <a:pPr marL="548640" lvl="1" indent="-274319">
              <a:buSzPts val="1824"/>
            </a:pPr>
            <a:r>
              <a:rPr lang="en-US" dirty="0"/>
              <a:t>Shared memory doesn’t need coalescing</a:t>
            </a:r>
          </a:p>
          <a:p>
            <a:pPr marL="1005840" lvl="2" indent="-274319">
              <a:buSzPts val="1824"/>
              <a:buFont typeface="Noto Sans Symbols"/>
              <a:buChar char="•"/>
            </a:pPr>
            <a:r>
              <a:rPr lang="en-US" dirty="0"/>
              <a:t>Unnecessary delay cycle</a:t>
            </a:r>
          </a:p>
          <a:p>
            <a:pPr marL="548640" lvl="1" indent="-274319">
              <a:buSzPts val="1824"/>
            </a:pPr>
            <a:r>
              <a:rPr lang="en-US" dirty="0"/>
              <a:t>L2/L3 caches also have bank conflicts</a:t>
            </a:r>
          </a:p>
        </p:txBody>
      </p:sp>
      <p:sp>
        <p:nvSpPr>
          <p:cNvPr id="8" name="Google Shape;278;p9">
            <a:extLst>
              <a:ext uri="{FF2B5EF4-FFF2-40B4-BE49-F238E27FC236}">
                <a16:creationId xmlns:a16="http://schemas.microsoft.com/office/drawing/2014/main" id="{B0315AB1-4413-40BA-83D1-A8DF69BEEF4D}"/>
              </a:ext>
            </a:extLst>
          </p:cNvPr>
          <p:cNvSpPr txBox="1">
            <a:spLocks/>
          </p:cNvSpPr>
          <p:nvPr/>
        </p:nvSpPr>
        <p:spPr>
          <a:xfrm>
            <a:off x="11277600" y="6604233"/>
            <a:ext cx="1016000" cy="22860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1pPr>
            <a:lvl2pPr marL="0" marR="0" lvl="1"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2pPr>
            <a:lvl3pPr marL="0" marR="0" lvl="2"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3pPr>
            <a:lvl4pPr marL="0" marR="0" lvl="3"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4pPr>
            <a:lvl5pPr marL="0" marR="0" lvl="4"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5pPr>
            <a:lvl6pPr marL="0" marR="0" lvl="5"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6pPr>
            <a:lvl7pPr marL="0" marR="0" lvl="6"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7pPr>
            <a:lvl8pPr marL="0" marR="0" lvl="7"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8pPr>
            <a:lvl9pPr marL="0" marR="0" lvl="8"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9pPr>
          </a:lstStyle>
          <a:p>
            <a:pPr>
              <a:buSzPts val="1000"/>
            </a:pPr>
            <a:fld id="{00000000-1234-1234-1234-123412341234}" type="slidenum">
              <a:rPr lang="en-US" smtClean="0"/>
              <a:pPr>
                <a:buSzPts val="1000"/>
              </a:pPr>
              <a:t>11</a:t>
            </a:fld>
            <a:endParaRPr lang="en-US"/>
          </a:p>
        </p:txBody>
      </p:sp>
      <p:pic>
        <p:nvPicPr>
          <p:cNvPr id="50" name="Picture 49" descr="Diagram&#10;&#10;Description automatically generated">
            <a:extLst>
              <a:ext uri="{FF2B5EF4-FFF2-40B4-BE49-F238E27FC236}">
                <a16:creationId xmlns:a16="http://schemas.microsoft.com/office/drawing/2014/main" id="{06D68D45-5A8D-4F49-B66C-0F7FF6F0BB3B}"/>
              </a:ext>
            </a:extLst>
          </p:cNvPr>
          <p:cNvPicPr>
            <a:picLocks noChangeAspect="1"/>
          </p:cNvPicPr>
          <p:nvPr/>
        </p:nvPicPr>
        <p:blipFill>
          <a:blip r:embed="rId3"/>
          <a:stretch>
            <a:fillRect/>
          </a:stretch>
        </p:blipFill>
        <p:spPr>
          <a:xfrm>
            <a:off x="5566599" y="1274421"/>
            <a:ext cx="6320601" cy="4309158"/>
          </a:xfrm>
          <a:prstGeom prst="rect">
            <a:avLst/>
          </a:prstGeom>
        </p:spPr>
      </p:pic>
    </p:spTree>
    <p:extLst>
      <p:ext uri="{BB962C8B-B14F-4D97-AF65-F5344CB8AC3E}">
        <p14:creationId xmlns:p14="http://schemas.microsoft.com/office/powerpoint/2010/main" val="4152613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56" name="Rectangle: Rounded Corners 255">
            <a:extLst>
              <a:ext uri="{FF2B5EF4-FFF2-40B4-BE49-F238E27FC236}">
                <a16:creationId xmlns:a16="http://schemas.microsoft.com/office/drawing/2014/main" id="{44AF8BF8-7A25-4E35-8ACB-07BB0C999440}"/>
              </a:ext>
            </a:extLst>
          </p:cNvPr>
          <p:cNvSpPr/>
          <p:nvPr/>
        </p:nvSpPr>
        <p:spPr>
          <a:xfrm>
            <a:off x="6989149" y="2596905"/>
            <a:ext cx="617552" cy="2301834"/>
          </a:xfrm>
          <a:prstGeom prst="round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6" name="Google Shape;276;p9"/>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High-bandwidth Caches (3)</a:t>
            </a:r>
            <a:endParaRPr dirty="0"/>
          </a:p>
        </p:txBody>
      </p:sp>
      <p:sp>
        <p:nvSpPr>
          <p:cNvPr id="277" name="Google Shape;277;p9"/>
          <p:cNvSpPr txBox="1">
            <a:spLocks noGrp="1"/>
          </p:cNvSpPr>
          <p:nvPr>
            <p:ph type="ftr" idx="11"/>
          </p:nvPr>
        </p:nvSpPr>
        <p:spPr>
          <a:xfrm>
            <a:off x="304800" y="6579370"/>
            <a:ext cx="7823200" cy="228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xfrm>
            <a:off x="11277600" y="6604233"/>
            <a:ext cx="1016000" cy="2286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12</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304800" y="1142999"/>
            <a:ext cx="5868889"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dirty="0"/>
              <a:t>Our solution: Virtual multi-porting</a:t>
            </a:r>
          </a:p>
          <a:p>
            <a:pPr marL="548640" lvl="1" indent="-274319">
              <a:buSzPts val="1824"/>
            </a:pPr>
            <a:r>
              <a:rPr lang="en-US" dirty="0"/>
              <a:t>Perform coalescing inside the cache</a:t>
            </a:r>
          </a:p>
          <a:p>
            <a:pPr marL="0" lvl="0" indent="0" algn="l" rtl="0">
              <a:lnSpc>
                <a:spcPct val="100000"/>
              </a:lnSpc>
              <a:spcBef>
                <a:spcPts val="0"/>
              </a:spcBef>
              <a:spcAft>
                <a:spcPts val="0"/>
              </a:spcAft>
              <a:buSzPts val="2800"/>
              <a:buNone/>
            </a:pPr>
            <a:r>
              <a:rPr lang="en-US" dirty="0"/>
              <a:t>How?</a:t>
            </a:r>
            <a:endParaRPr sz="2000" dirty="0"/>
          </a:p>
          <a:p>
            <a:pPr marL="548640" lvl="1" indent="-274319">
              <a:buSzPts val="1824"/>
            </a:pPr>
            <a:r>
              <a:rPr lang="en-US" dirty="0"/>
              <a:t>Add virtual ports to each bank</a:t>
            </a:r>
          </a:p>
          <a:p>
            <a:pPr marL="548640" lvl="1" indent="-274319">
              <a:buSzPts val="1824"/>
            </a:pPr>
            <a:r>
              <a:rPr lang="en-US" dirty="0"/>
              <a:t>Ports hold requests to same line</a:t>
            </a:r>
          </a:p>
          <a:p>
            <a:pPr marL="0" indent="0">
              <a:spcBef>
                <a:spcPts val="0"/>
              </a:spcBef>
              <a:buSzPts val="2800"/>
              <a:buNone/>
            </a:pPr>
            <a:r>
              <a:rPr lang="en-US" dirty="0"/>
              <a:t>Advantages</a:t>
            </a:r>
          </a:p>
          <a:p>
            <a:pPr marL="548640" lvl="1" indent="-274319">
              <a:buSzPts val="1824"/>
            </a:pPr>
            <a:r>
              <a:rPr lang="en-US" dirty="0"/>
              <a:t>No cycle overhead</a:t>
            </a:r>
          </a:p>
          <a:p>
            <a:pPr marL="1005840" lvl="2" indent="-274319">
              <a:buSzPts val="1824"/>
              <a:buFont typeface="Noto Sans Symbols"/>
              <a:buChar char="•"/>
            </a:pPr>
            <a:r>
              <a:rPr lang="en-US" dirty="0"/>
              <a:t>Added to the bank select logic</a:t>
            </a:r>
          </a:p>
          <a:p>
            <a:pPr marL="548640" lvl="1" indent="-274319">
              <a:buSzPts val="1824"/>
            </a:pPr>
            <a:r>
              <a:rPr lang="en-US" dirty="0"/>
              <a:t>Maximize cache line read access</a:t>
            </a:r>
          </a:p>
          <a:p>
            <a:pPr marL="548640" lvl="1" indent="-274319">
              <a:buSzPts val="1824"/>
            </a:pPr>
            <a:r>
              <a:rPr lang="en-US" dirty="0"/>
              <a:t>Minimal storage overhead in MSHR</a:t>
            </a:r>
          </a:p>
          <a:p>
            <a:pPr marL="548640" lvl="1" indent="-274319">
              <a:buSzPts val="1824"/>
            </a:pPr>
            <a:r>
              <a:rPr lang="en-US" dirty="0"/>
              <a:t>Reuse exiting SRAM port</a:t>
            </a:r>
          </a:p>
          <a:p>
            <a:pPr marL="548640" lvl="1" indent="-274319">
              <a:buSzPts val="1824"/>
            </a:pPr>
            <a:r>
              <a:rPr lang="en-US" dirty="0"/>
              <a:t>Configurable number ports</a:t>
            </a:r>
          </a:p>
          <a:p>
            <a:pPr marL="1005840" lvl="2" indent="-274319">
              <a:buSzPts val="1824"/>
              <a:buFont typeface="Noto Sans Symbols"/>
              <a:buChar char="•"/>
            </a:pPr>
            <a:r>
              <a:rPr lang="en-US" dirty="0"/>
              <a:t>Area vs Perf.</a:t>
            </a:r>
          </a:p>
        </p:txBody>
      </p:sp>
      <p:cxnSp>
        <p:nvCxnSpPr>
          <p:cNvPr id="10" name="Straight Arrow Connector 9">
            <a:extLst>
              <a:ext uri="{FF2B5EF4-FFF2-40B4-BE49-F238E27FC236}">
                <a16:creationId xmlns:a16="http://schemas.microsoft.com/office/drawing/2014/main" id="{CB50E5F6-4EFA-48B9-9C61-3D2A78E7A183}"/>
              </a:ext>
            </a:extLst>
          </p:cNvPr>
          <p:cNvCxnSpPr>
            <a:cxnSpLocks/>
            <a:stCxn id="68" idx="3"/>
          </p:cNvCxnSpPr>
          <p:nvPr/>
        </p:nvCxnSpPr>
        <p:spPr>
          <a:xfrm>
            <a:off x="6371051" y="2887728"/>
            <a:ext cx="647635" cy="4085"/>
          </a:xfrm>
          <a:prstGeom prst="straightConnector1">
            <a:avLst/>
          </a:prstGeom>
          <a:ln w="50800">
            <a:tailEnd type="triangle"/>
          </a:ln>
        </p:spPr>
        <p:style>
          <a:lnRef idx="3">
            <a:schemeClr val="dk1"/>
          </a:lnRef>
          <a:fillRef idx="0">
            <a:schemeClr val="dk1"/>
          </a:fillRef>
          <a:effectRef idx="2">
            <a:schemeClr val="dk1"/>
          </a:effectRef>
          <a:fontRef idx="minor">
            <a:schemeClr val="tx1"/>
          </a:fontRef>
        </p:style>
      </p:cxnSp>
      <p:sp>
        <p:nvSpPr>
          <p:cNvPr id="23" name="Rectangle: Rounded Corners 22">
            <a:extLst>
              <a:ext uri="{FF2B5EF4-FFF2-40B4-BE49-F238E27FC236}">
                <a16:creationId xmlns:a16="http://schemas.microsoft.com/office/drawing/2014/main" id="{9C6674A5-8C5F-4CDD-8092-65FA032387EA}"/>
              </a:ext>
            </a:extLst>
          </p:cNvPr>
          <p:cNvSpPr/>
          <p:nvPr/>
        </p:nvSpPr>
        <p:spPr>
          <a:xfrm>
            <a:off x="8807847" y="3190948"/>
            <a:ext cx="876912" cy="4971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Tag Access</a:t>
            </a:r>
          </a:p>
        </p:txBody>
      </p:sp>
      <p:sp>
        <p:nvSpPr>
          <p:cNvPr id="25" name="Rectangle: Rounded Corners 24">
            <a:extLst>
              <a:ext uri="{FF2B5EF4-FFF2-40B4-BE49-F238E27FC236}">
                <a16:creationId xmlns:a16="http://schemas.microsoft.com/office/drawing/2014/main" id="{F8F74A2E-E35B-46E7-B4DD-85664EDCDFF5}"/>
              </a:ext>
            </a:extLst>
          </p:cNvPr>
          <p:cNvSpPr/>
          <p:nvPr/>
        </p:nvSpPr>
        <p:spPr>
          <a:xfrm>
            <a:off x="8837375" y="4387362"/>
            <a:ext cx="847384" cy="4971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Tag Access</a:t>
            </a:r>
          </a:p>
        </p:txBody>
      </p:sp>
      <p:cxnSp>
        <p:nvCxnSpPr>
          <p:cNvPr id="26" name="Straight Arrow Connector 25">
            <a:extLst>
              <a:ext uri="{FF2B5EF4-FFF2-40B4-BE49-F238E27FC236}">
                <a16:creationId xmlns:a16="http://schemas.microsoft.com/office/drawing/2014/main" id="{794D69B6-E432-4B7A-BDAF-254CADBDB9A6}"/>
              </a:ext>
            </a:extLst>
          </p:cNvPr>
          <p:cNvCxnSpPr>
            <a:cxnSpLocks/>
            <a:endCxn id="66" idx="1"/>
          </p:cNvCxnSpPr>
          <p:nvPr/>
        </p:nvCxnSpPr>
        <p:spPr>
          <a:xfrm flipV="1">
            <a:off x="7597684" y="2847826"/>
            <a:ext cx="447290" cy="29952"/>
          </a:xfrm>
          <a:prstGeom prst="straightConnector1">
            <a:avLst/>
          </a:prstGeom>
          <a:ln>
            <a:solidFill>
              <a:schemeClr val="tx1"/>
            </a:solidFill>
            <a:prstDash val="sysDot"/>
            <a:tailEnd type="triangle"/>
          </a:ln>
        </p:spPr>
        <p:style>
          <a:lnRef idx="3">
            <a:schemeClr val="accent4"/>
          </a:lnRef>
          <a:fillRef idx="0">
            <a:schemeClr val="accent4"/>
          </a:fillRef>
          <a:effectRef idx="2">
            <a:schemeClr val="accent4"/>
          </a:effectRef>
          <a:fontRef idx="minor">
            <a:schemeClr val="tx1"/>
          </a:fontRef>
        </p:style>
      </p:cxnSp>
      <p:cxnSp>
        <p:nvCxnSpPr>
          <p:cNvPr id="28" name="Straight Arrow Connector 27">
            <a:extLst>
              <a:ext uri="{FF2B5EF4-FFF2-40B4-BE49-F238E27FC236}">
                <a16:creationId xmlns:a16="http://schemas.microsoft.com/office/drawing/2014/main" id="{0B006D71-3181-412A-B192-4BC9BC85B3F8}"/>
              </a:ext>
            </a:extLst>
          </p:cNvPr>
          <p:cNvCxnSpPr>
            <a:cxnSpLocks/>
            <a:endCxn id="64" idx="1"/>
          </p:cNvCxnSpPr>
          <p:nvPr/>
        </p:nvCxnSpPr>
        <p:spPr>
          <a:xfrm flipV="1">
            <a:off x="7597589" y="4022244"/>
            <a:ext cx="456401" cy="21046"/>
          </a:xfrm>
          <a:prstGeom prst="straightConnector1">
            <a:avLst/>
          </a:prstGeom>
          <a:ln w="76200">
            <a:solidFill>
              <a:schemeClr val="tx1"/>
            </a:solidFill>
            <a:tailEnd type="triangle"/>
          </a:ln>
        </p:spPr>
        <p:style>
          <a:lnRef idx="3">
            <a:schemeClr val="accent4"/>
          </a:lnRef>
          <a:fillRef idx="0">
            <a:schemeClr val="accent4"/>
          </a:fillRef>
          <a:effectRef idx="2">
            <a:schemeClr val="accent4"/>
          </a:effectRef>
          <a:fontRef idx="minor">
            <a:schemeClr val="tx1"/>
          </a:fontRef>
        </p:style>
      </p:cxnSp>
      <p:sp>
        <p:nvSpPr>
          <p:cNvPr id="30" name="TextBox 29">
            <a:extLst>
              <a:ext uri="{FF2B5EF4-FFF2-40B4-BE49-F238E27FC236}">
                <a16:creationId xmlns:a16="http://schemas.microsoft.com/office/drawing/2014/main" id="{61EFDEA2-B420-4DC4-84DB-BD362A927479}"/>
              </a:ext>
            </a:extLst>
          </p:cNvPr>
          <p:cNvSpPr txBox="1"/>
          <p:nvPr/>
        </p:nvSpPr>
        <p:spPr>
          <a:xfrm>
            <a:off x="6230696" y="2538617"/>
            <a:ext cx="1409098" cy="338554"/>
          </a:xfrm>
          <a:prstGeom prst="rect">
            <a:avLst/>
          </a:prstGeom>
          <a:noFill/>
        </p:spPr>
        <p:txBody>
          <a:bodyPr wrap="square" rtlCol="0">
            <a:spAutoFit/>
          </a:bodyPr>
          <a:lstStyle/>
          <a:p>
            <a:r>
              <a:rPr lang="en-US" sz="1600" b="1" dirty="0"/>
              <a:t>CL1</a:t>
            </a:r>
          </a:p>
        </p:txBody>
      </p:sp>
      <p:cxnSp>
        <p:nvCxnSpPr>
          <p:cNvPr id="35" name="Straight Arrow Connector 34">
            <a:extLst>
              <a:ext uri="{FF2B5EF4-FFF2-40B4-BE49-F238E27FC236}">
                <a16:creationId xmlns:a16="http://schemas.microsoft.com/office/drawing/2014/main" id="{D4CE5DE6-49DB-4825-BAC8-89BA6CCBF90A}"/>
              </a:ext>
            </a:extLst>
          </p:cNvPr>
          <p:cNvCxnSpPr>
            <a:cxnSpLocks/>
            <a:stCxn id="69" idx="3"/>
          </p:cNvCxnSpPr>
          <p:nvPr/>
        </p:nvCxnSpPr>
        <p:spPr>
          <a:xfrm flipV="1">
            <a:off x="6371051" y="3506299"/>
            <a:ext cx="618098" cy="3750"/>
          </a:xfrm>
          <a:prstGeom prst="straightConnector1">
            <a:avLst/>
          </a:prstGeom>
          <a:ln w="50800">
            <a:tailEnd type="triangle"/>
          </a:ln>
        </p:spPr>
        <p:style>
          <a:lnRef idx="3">
            <a:schemeClr val="dk1"/>
          </a:lnRef>
          <a:fillRef idx="0">
            <a:schemeClr val="dk1"/>
          </a:fillRef>
          <a:effectRef idx="2">
            <a:schemeClr val="dk1"/>
          </a:effectRef>
          <a:fontRef idx="minor">
            <a:schemeClr val="tx1"/>
          </a:fontRef>
        </p:style>
      </p:cxnSp>
      <p:sp>
        <p:nvSpPr>
          <p:cNvPr id="36" name="TextBox 35">
            <a:extLst>
              <a:ext uri="{FF2B5EF4-FFF2-40B4-BE49-F238E27FC236}">
                <a16:creationId xmlns:a16="http://schemas.microsoft.com/office/drawing/2014/main" id="{60D5306D-182F-4503-AE42-55023E27D21A}"/>
              </a:ext>
            </a:extLst>
          </p:cNvPr>
          <p:cNvSpPr txBox="1"/>
          <p:nvPr/>
        </p:nvSpPr>
        <p:spPr>
          <a:xfrm>
            <a:off x="6230696" y="3152071"/>
            <a:ext cx="1409098" cy="338554"/>
          </a:xfrm>
          <a:prstGeom prst="rect">
            <a:avLst/>
          </a:prstGeom>
          <a:noFill/>
        </p:spPr>
        <p:txBody>
          <a:bodyPr wrap="square" rtlCol="0">
            <a:spAutoFit/>
          </a:bodyPr>
          <a:lstStyle/>
          <a:p>
            <a:r>
              <a:rPr lang="en-US" sz="1600" b="1" dirty="0"/>
              <a:t>CL2</a:t>
            </a:r>
          </a:p>
        </p:txBody>
      </p:sp>
      <p:cxnSp>
        <p:nvCxnSpPr>
          <p:cNvPr id="37" name="Straight Arrow Connector 36">
            <a:extLst>
              <a:ext uri="{FF2B5EF4-FFF2-40B4-BE49-F238E27FC236}">
                <a16:creationId xmlns:a16="http://schemas.microsoft.com/office/drawing/2014/main" id="{99BA99B1-6F6A-41B9-900C-D35CD34428F3}"/>
              </a:ext>
            </a:extLst>
          </p:cNvPr>
          <p:cNvCxnSpPr>
            <a:cxnSpLocks/>
            <a:stCxn id="70" idx="3"/>
          </p:cNvCxnSpPr>
          <p:nvPr/>
        </p:nvCxnSpPr>
        <p:spPr>
          <a:xfrm>
            <a:off x="6419297" y="4096110"/>
            <a:ext cx="569852" cy="10557"/>
          </a:xfrm>
          <a:prstGeom prst="straightConnector1">
            <a:avLst/>
          </a:prstGeom>
          <a:ln w="50800">
            <a:tailEnd type="triangle"/>
          </a:ln>
        </p:spPr>
        <p:style>
          <a:lnRef idx="3">
            <a:schemeClr val="dk1"/>
          </a:lnRef>
          <a:fillRef idx="0">
            <a:schemeClr val="dk1"/>
          </a:fillRef>
          <a:effectRef idx="2">
            <a:schemeClr val="dk1"/>
          </a:effectRef>
          <a:fontRef idx="minor">
            <a:schemeClr val="tx1"/>
          </a:fontRef>
        </p:style>
      </p:cxnSp>
      <p:sp>
        <p:nvSpPr>
          <p:cNvPr id="38" name="TextBox 37">
            <a:extLst>
              <a:ext uri="{FF2B5EF4-FFF2-40B4-BE49-F238E27FC236}">
                <a16:creationId xmlns:a16="http://schemas.microsoft.com/office/drawing/2014/main" id="{514458C7-B0C3-4563-B0E9-CD631610A0C7}"/>
              </a:ext>
            </a:extLst>
          </p:cNvPr>
          <p:cNvSpPr txBox="1"/>
          <p:nvPr/>
        </p:nvSpPr>
        <p:spPr>
          <a:xfrm>
            <a:off x="6280016" y="3746999"/>
            <a:ext cx="1409098" cy="338554"/>
          </a:xfrm>
          <a:prstGeom prst="rect">
            <a:avLst/>
          </a:prstGeom>
          <a:noFill/>
        </p:spPr>
        <p:txBody>
          <a:bodyPr wrap="square" rtlCol="0">
            <a:spAutoFit/>
          </a:bodyPr>
          <a:lstStyle/>
          <a:p>
            <a:r>
              <a:rPr lang="en-US" sz="1600" b="1" dirty="0"/>
              <a:t>CL3</a:t>
            </a:r>
          </a:p>
        </p:txBody>
      </p:sp>
      <p:cxnSp>
        <p:nvCxnSpPr>
          <p:cNvPr id="39" name="Straight Arrow Connector 38">
            <a:extLst>
              <a:ext uri="{FF2B5EF4-FFF2-40B4-BE49-F238E27FC236}">
                <a16:creationId xmlns:a16="http://schemas.microsoft.com/office/drawing/2014/main" id="{3401AD79-35EA-475F-A1E6-C2BE7BEB1549}"/>
              </a:ext>
            </a:extLst>
          </p:cNvPr>
          <p:cNvCxnSpPr>
            <a:cxnSpLocks/>
            <a:stCxn id="71" idx="3"/>
            <a:endCxn id="40" idx="2"/>
          </p:cNvCxnSpPr>
          <p:nvPr/>
        </p:nvCxnSpPr>
        <p:spPr>
          <a:xfrm>
            <a:off x="6408586" y="4643928"/>
            <a:ext cx="575979" cy="12476"/>
          </a:xfrm>
          <a:prstGeom prst="straightConnector1">
            <a:avLst/>
          </a:prstGeom>
          <a:ln w="50800">
            <a:tailEnd type="triangle"/>
          </a:ln>
        </p:spPr>
        <p:style>
          <a:lnRef idx="3">
            <a:schemeClr val="dk1"/>
          </a:lnRef>
          <a:fillRef idx="0">
            <a:schemeClr val="dk1"/>
          </a:fillRef>
          <a:effectRef idx="2">
            <a:schemeClr val="dk1"/>
          </a:effectRef>
          <a:fontRef idx="minor">
            <a:schemeClr val="tx1"/>
          </a:fontRef>
        </p:style>
      </p:cxnSp>
      <p:sp>
        <p:nvSpPr>
          <p:cNvPr id="40" name="TextBox 39">
            <a:extLst>
              <a:ext uri="{FF2B5EF4-FFF2-40B4-BE49-F238E27FC236}">
                <a16:creationId xmlns:a16="http://schemas.microsoft.com/office/drawing/2014/main" id="{1BCA354C-1225-45BE-8B9A-1A097A7EED65}"/>
              </a:ext>
            </a:extLst>
          </p:cNvPr>
          <p:cNvSpPr txBox="1"/>
          <p:nvPr/>
        </p:nvSpPr>
        <p:spPr>
          <a:xfrm>
            <a:off x="6280016" y="4317850"/>
            <a:ext cx="1409098" cy="338554"/>
          </a:xfrm>
          <a:prstGeom prst="rect">
            <a:avLst/>
          </a:prstGeom>
          <a:noFill/>
        </p:spPr>
        <p:txBody>
          <a:bodyPr wrap="square" rtlCol="0">
            <a:spAutoFit/>
          </a:bodyPr>
          <a:lstStyle/>
          <a:p>
            <a:r>
              <a:rPr lang="en-US" sz="1600" b="1" dirty="0"/>
              <a:t>CL3</a:t>
            </a:r>
          </a:p>
        </p:txBody>
      </p:sp>
      <p:cxnSp>
        <p:nvCxnSpPr>
          <p:cNvPr id="41" name="Straight Connector 40">
            <a:extLst>
              <a:ext uri="{FF2B5EF4-FFF2-40B4-BE49-F238E27FC236}">
                <a16:creationId xmlns:a16="http://schemas.microsoft.com/office/drawing/2014/main" id="{4A88B576-606D-4593-978B-0B7B203D0A5E}"/>
              </a:ext>
            </a:extLst>
          </p:cNvPr>
          <p:cNvCxnSpPr>
            <a:cxnSpLocks/>
          </p:cNvCxnSpPr>
          <p:nvPr/>
        </p:nvCxnSpPr>
        <p:spPr>
          <a:xfrm>
            <a:off x="6989149" y="2878465"/>
            <a:ext cx="615940" cy="601547"/>
          </a:xfrm>
          <a:prstGeom prst="line">
            <a:avLst/>
          </a:prstGeom>
          <a:ln w="38100">
            <a:prstDash val="sysDot"/>
          </a:ln>
        </p:spPr>
        <p:style>
          <a:lnRef idx="2">
            <a:schemeClr val="accent4"/>
          </a:lnRef>
          <a:fillRef idx="0">
            <a:schemeClr val="accent4"/>
          </a:fillRef>
          <a:effectRef idx="1">
            <a:schemeClr val="accent4"/>
          </a:effectRef>
          <a:fontRef idx="minor">
            <a:schemeClr val="tx1"/>
          </a:fontRef>
        </p:style>
      </p:cxnSp>
      <p:cxnSp>
        <p:nvCxnSpPr>
          <p:cNvPr id="45" name="Straight Connector 44">
            <a:extLst>
              <a:ext uri="{FF2B5EF4-FFF2-40B4-BE49-F238E27FC236}">
                <a16:creationId xmlns:a16="http://schemas.microsoft.com/office/drawing/2014/main" id="{C53A19E9-30BC-444B-84D4-DABA54AF7568}"/>
              </a:ext>
            </a:extLst>
          </p:cNvPr>
          <p:cNvCxnSpPr>
            <a:cxnSpLocks/>
          </p:cNvCxnSpPr>
          <p:nvPr/>
        </p:nvCxnSpPr>
        <p:spPr>
          <a:xfrm flipV="1">
            <a:off x="6989149" y="3471998"/>
            <a:ext cx="623961" cy="2638"/>
          </a:xfrm>
          <a:prstGeom prst="line">
            <a:avLst/>
          </a:prstGeom>
          <a:ln w="38100">
            <a:prstDash val="sysDot"/>
          </a:ln>
        </p:spPr>
        <p:style>
          <a:lnRef idx="2">
            <a:schemeClr val="accent2"/>
          </a:lnRef>
          <a:fillRef idx="0">
            <a:schemeClr val="accent2"/>
          </a:fillRef>
          <a:effectRef idx="1">
            <a:schemeClr val="accent2"/>
          </a:effectRef>
          <a:fontRef idx="minor">
            <a:schemeClr val="tx1"/>
          </a:fontRef>
        </p:style>
      </p:cxnSp>
      <p:cxnSp>
        <p:nvCxnSpPr>
          <p:cNvPr id="48" name="Straight Connector 47">
            <a:extLst>
              <a:ext uri="{FF2B5EF4-FFF2-40B4-BE49-F238E27FC236}">
                <a16:creationId xmlns:a16="http://schemas.microsoft.com/office/drawing/2014/main" id="{8CF1824B-0798-4ABC-BF88-6DB9937CEC17}"/>
              </a:ext>
            </a:extLst>
          </p:cNvPr>
          <p:cNvCxnSpPr>
            <a:cxnSpLocks/>
          </p:cNvCxnSpPr>
          <p:nvPr/>
        </p:nvCxnSpPr>
        <p:spPr>
          <a:xfrm flipV="1">
            <a:off x="6999209" y="4061761"/>
            <a:ext cx="625122" cy="34351"/>
          </a:xfrm>
          <a:prstGeom prst="line">
            <a:avLst/>
          </a:prstGeom>
          <a:ln w="38100">
            <a:prstDash val="sysDot"/>
          </a:ln>
        </p:spPr>
        <p:style>
          <a:lnRef idx="2">
            <a:schemeClr val="accent4"/>
          </a:lnRef>
          <a:fillRef idx="0">
            <a:schemeClr val="accent4"/>
          </a:fillRef>
          <a:effectRef idx="1">
            <a:schemeClr val="accent4"/>
          </a:effectRef>
          <a:fontRef idx="minor">
            <a:schemeClr val="tx1"/>
          </a:fontRef>
        </p:style>
      </p:cxnSp>
      <p:cxnSp>
        <p:nvCxnSpPr>
          <p:cNvPr id="51" name="Straight Connector 50">
            <a:extLst>
              <a:ext uri="{FF2B5EF4-FFF2-40B4-BE49-F238E27FC236}">
                <a16:creationId xmlns:a16="http://schemas.microsoft.com/office/drawing/2014/main" id="{383DC735-7646-4512-87CA-B4F1A51A965C}"/>
              </a:ext>
            </a:extLst>
          </p:cNvPr>
          <p:cNvCxnSpPr>
            <a:cxnSpLocks/>
          </p:cNvCxnSpPr>
          <p:nvPr/>
        </p:nvCxnSpPr>
        <p:spPr>
          <a:xfrm flipV="1">
            <a:off x="7038469" y="4061761"/>
            <a:ext cx="607301" cy="550880"/>
          </a:xfrm>
          <a:prstGeom prst="line">
            <a:avLst/>
          </a:prstGeom>
          <a:ln w="38100">
            <a:prstDash val="sysDot"/>
          </a:ln>
        </p:spPr>
        <p:style>
          <a:lnRef idx="2">
            <a:schemeClr val="accent4"/>
          </a:lnRef>
          <a:fillRef idx="0">
            <a:schemeClr val="accent4"/>
          </a:fillRef>
          <a:effectRef idx="1">
            <a:schemeClr val="accent4"/>
          </a:effectRef>
          <a:fontRef idx="minor">
            <a:schemeClr val="tx1"/>
          </a:fontRef>
        </p:style>
      </p:cxnSp>
      <p:sp>
        <p:nvSpPr>
          <p:cNvPr id="54" name="Multiplication Sign 53">
            <a:extLst>
              <a:ext uri="{FF2B5EF4-FFF2-40B4-BE49-F238E27FC236}">
                <a16:creationId xmlns:a16="http://schemas.microsoft.com/office/drawing/2014/main" id="{990DF51E-CC60-42F5-A521-96FE2F30022F}"/>
              </a:ext>
            </a:extLst>
          </p:cNvPr>
          <p:cNvSpPr/>
          <p:nvPr/>
        </p:nvSpPr>
        <p:spPr>
          <a:xfrm>
            <a:off x="7118351" y="3306443"/>
            <a:ext cx="346299" cy="322081"/>
          </a:xfrm>
          <a:prstGeom prst="mathMultiply">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TextBox 57">
            <a:extLst>
              <a:ext uri="{FF2B5EF4-FFF2-40B4-BE49-F238E27FC236}">
                <a16:creationId xmlns:a16="http://schemas.microsoft.com/office/drawing/2014/main" id="{BB2E0B76-18FC-4F44-A62E-9296F68C866C}"/>
              </a:ext>
            </a:extLst>
          </p:cNvPr>
          <p:cNvSpPr txBox="1"/>
          <p:nvPr/>
        </p:nvSpPr>
        <p:spPr>
          <a:xfrm>
            <a:off x="6667597" y="1885578"/>
            <a:ext cx="1041864" cy="584775"/>
          </a:xfrm>
          <a:prstGeom prst="rect">
            <a:avLst/>
          </a:prstGeom>
          <a:ln>
            <a:noFill/>
          </a:ln>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sz="1600" b="1" dirty="0">
                <a:solidFill>
                  <a:schemeClr val="accent2"/>
                </a:solidFill>
              </a:rPr>
              <a:t>Bank</a:t>
            </a:r>
          </a:p>
          <a:p>
            <a:pPr algn="ctr"/>
            <a:r>
              <a:rPr lang="en-US" sz="1600" b="1" dirty="0">
                <a:solidFill>
                  <a:schemeClr val="accent2"/>
                </a:solidFill>
              </a:rPr>
              <a:t>Conflict!</a:t>
            </a:r>
          </a:p>
        </p:txBody>
      </p:sp>
      <p:cxnSp>
        <p:nvCxnSpPr>
          <p:cNvPr id="56" name="Straight Arrow Connector 55">
            <a:extLst>
              <a:ext uri="{FF2B5EF4-FFF2-40B4-BE49-F238E27FC236}">
                <a16:creationId xmlns:a16="http://schemas.microsoft.com/office/drawing/2014/main" id="{7A55E638-8424-4691-8F79-98BFFC06AE13}"/>
              </a:ext>
            </a:extLst>
          </p:cNvPr>
          <p:cNvCxnSpPr>
            <a:cxnSpLocks/>
            <a:stCxn id="58" idx="2"/>
            <a:endCxn id="54" idx="0"/>
          </p:cNvCxnSpPr>
          <p:nvPr/>
        </p:nvCxnSpPr>
        <p:spPr>
          <a:xfrm>
            <a:off x="7188529" y="2470353"/>
            <a:ext cx="12994" cy="913446"/>
          </a:xfrm>
          <a:prstGeom prst="straightConnector1">
            <a:avLst/>
          </a:prstGeom>
          <a:ln>
            <a:prstDash val="sysDot"/>
            <a:tailEnd type="triangle"/>
          </a:ln>
        </p:spPr>
        <p:style>
          <a:lnRef idx="2">
            <a:schemeClr val="accent2"/>
          </a:lnRef>
          <a:fillRef idx="0">
            <a:schemeClr val="accent2"/>
          </a:fillRef>
          <a:effectRef idx="1">
            <a:schemeClr val="accent2"/>
          </a:effectRef>
          <a:fontRef idx="minor">
            <a:schemeClr val="tx1"/>
          </a:fontRef>
        </p:style>
      </p:cxnSp>
      <p:sp>
        <p:nvSpPr>
          <p:cNvPr id="68" name="TextBox 67">
            <a:extLst>
              <a:ext uri="{FF2B5EF4-FFF2-40B4-BE49-F238E27FC236}">
                <a16:creationId xmlns:a16="http://schemas.microsoft.com/office/drawing/2014/main" id="{0FFB8B55-5D2A-41A8-AA5C-7B1AE98F76EC}"/>
              </a:ext>
            </a:extLst>
          </p:cNvPr>
          <p:cNvSpPr txBox="1"/>
          <p:nvPr/>
        </p:nvSpPr>
        <p:spPr>
          <a:xfrm>
            <a:off x="5564089" y="2718451"/>
            <a:ext cx="806962" cy="338554"/>
          </a:xfrm>
          <a:prstGeom prst="rect">
            <a:avLst/>
          </a:prstGeom>
          <a:noFill/>
        </p:spPr>
        <p:txBody>
          <a:bodyPr wrap="square" rtlCol="0">
            <a:spAutoFit/>
          </a:bodyPr>
          <a:lstStyle/>
          <a:p>
            <a:r>
              <a:rPr lang="en-US" sz="1600" b="1" dirty="0" err="1"/>
              <a:t>AddrA</a:t>
            </a:r>
            <a:endParaRPr lang="en-US" sz="1600" b="1" dirty="0"/>
          </a:p>
        </p:txBody>
      </p:sp>
      <p:sp>
        <p:nvSpPr>
          <p:cNvPr id="69" name="TextBox 68">
            <a:extLst>
              <a:ext uri="{FF2B5EF4-FFF2-40B4-BE49-F238E27FC236}">
                <a16:creationId xmlns:a16="http://schemas.microsoft.com/office/drawing/2014/main" id="{9C399B97-15AF-4145-88D8-635173BF781A}"/>
              </a:ext>
            </a:extLst>
          </p:cNvPr>
          <p:cNvSpPr txBox="1"/>
          <p:nvPr/>
        </p:nvSpPr>
        <p:spPr>
          <a:xfrm>
            <a:off x="5564089" y="3340772"/>
            <a:ext cx="806962" cy="338554"/>
          </a:xfrm>
          <a:prstGeom prst="rect">
            <a:avLst/>
          </a:prstGeom>
          <a:noFill/>
        </p:spPr>
        <p:txBody>
          <a:bodyPr wrap="square" rtlCol="0">
            <a:spAutoFit/>
          </a:bodyPr>
          <a:lstStyle/>
          <a:p>
            <a:r>
              <a:rPr lang="en-US" sz="1600" b="1" dirty="0" err="1"/>
              <a:t>AddrB</a:t>
            </a:r>
            <a:endParaRPr lang="en-US" sz="1600" b="1" dirty="0"/>
          </a:p>
        </p:txBody>
      </p:sp>
      <p:sp>
        <p:nvSpPr>
          <p:cNvPr id="70" name="TextBox 69">
            <a:extLst>
              <a:ext uri="{FF2B5EF4-FFF2-40B4-BE49-F238E27FC236}">
                <a16:creationId xmlns:a16="http://schemas.microsoft.com/office/drawing/2014/main" id="{CC6304EE-D320-4026-AA0C-A567C7E6AF1D}"/>
              </a:ext>
            </a:extLst>
          </p:cNvPr>
          <p:cNvSpPr txBox="1"/>
          <p:nvPr/>
        </p:nvSpPr>
        <p:spPr>
          <a:xfrm>
            <a:off x="5612335" y="3926833"/>
            <a:ext cx="806962" cy="338554"/>
          </a:xfrm>
          <a:prstGeom prst="rect">
            <a:avLst/>
          </a:prstGeom>
          <a:noFill/>
        </p:spPr>
        <p:txBody>
          <a:bodyPr wrap="square" rtlCol="0">
            <a:spAutoFit/>
          </a:bodyPr>
          <a:lstStyle/>
          <a:p>
            <a:r>
              <a:rPr lang="en-US" sz="1600" b="1" dirty="0" err="1"/>
              <a:t>AddrC</a:t>
            </a:r>
            <a:endParaRPr lang="en-US" sz="1600" b="1" dirty="0"/>
          </a:p>
        </p:txBody>
      </p:sp>
      <p:sp>
        <p:nvSpPr>
          <p:cNvPr id="71" name="TextBox 70">
            <a:extLst>
              <a:ext uri="{FF2B5EF4-FFF2-40B4-BE49-F238E27FC236}">
                <a16:creationId xmlns:a16="http://schemas.microsoft.com/office/drawing/2014/main" id="{B0A5CAE8-93E2-4574-B589-65A3309F40FE}"/>
              </a:ext>
            </a:extLst>
          </p:cNvPr>
          <p:cNvSpPr txBox="1"/>
          <p:nvPr/>
        </p:nvSpPr>
        <p:spPr>
          <a:xfrm>
            <a:off x="5601624" y="4474651"/>
            <a:ext cx="806962" cy="338554"/>
          </a:xfrm>
          <a:prstGeom prst="rect">
            <a:avLst/>
          </a:prstGeom>
          <a:noFill/>
        </p:spPr>
        <p:txBody>
          <a:bodyPr wrap="square" rtlCol="0">
            <a:spAutoFit/>
          </a:bodyPr>
          <a:lstStyle/>
          <a:p>
            <a:r>
              <a:rPr lang="en-US" sz="1600" b="1" dirty="0" err="1"/>
              <a:t>AddrD</a:t>
            </a:r>
            <a:endParaRPr lang="en-US" sz="1600" b="1" dirty="0"/>
          </a:p>
        </p:txBody>
      </p:sp>
      <p:sp>
        <p:nvSpPr>
          <p:cNvPr id="43" name="Rectangle: Rounded Corners 42">
            <a:extLst>
              <a:ext uri="{FF2B5EF4-FFF2-40B4-BE49-F238E27FC236}">
                <a16:creationId xmlns:a16="http://schemas.microsoft.com/office/drawing/2014/main" id="{9A8A539E-35A6-4C81-A2A9-B768B3B08986}"/>
              </a:ext>
            </a:extLst>
          </p:cNvPr>
          <p:cNvSpPr/>
          <p:nvPr/>
        </p:nvSpPr>
        <p:spPr>
          <a:xfrm>
            <a:off x="8814036" y="2607428"/>
            <a:ext cx="876912" cy="4971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Tag Access</a:t>
            </a:r>
          </a:p>
        </p:txBody>
      </p:sp>
      <p:sp>
        <p:nvSpPr>
          <p:cNvPr id="46" name="Rectangle: Rounded Corners 45">
            <a:extLst>
              <a:ext uri="{FF2B5EF4-FFF2-40B4-BE49-F238E27FC236}">
                <a16:creationId xmlns:a16="http://schemas.microsoft.com/office/drawing/2014/main" id="{AC0BC192-012C-496F-ACFF-6BB80DC7A218}"/>
              </a:ext>
            </a:extLst>
          </p:cNvPr>
          <p:cNvSpPr/>
          <p:nvPr/>
        </p:nvSpPr>
        <p:spPr>
          <a:xfrm>
            <a:off x="8819356" y="3794715"/>
            <a:ext cx="865403" cy="4971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Tag Access</a:t>
            </a:r>
          </a:p>
        </p:txBody>
      </p:sp>
      <p:sp>
        <p:nvSpPr>
          <p:cNvPr id="47" name="TextBox 46">
            <a:extLst>
              <a:ext uri="{FF2B5EF4-FFF2-40B4-BE49-F238E27FC236}">
                <a16:creationId xmlns:a16="http://schemas.microsoft.com/office/drawing/2014/main" id="{E9AB5519-E854-428A-B93D-250770764FEA}"/>
              </a:ext>
            </a:extLst>
          </p:cNvPr>
          <p:cNvSpPr txBox="1"/>
          <p:nvPr/>
        </p:nvSpPr>
        <p:spPr>
          <a:xfrm>
            <a:off x="6687853" y="4958768"/>
            <a:ext cx="1253236" cy="738664"/>
          </a:xfrm>
          <a:prstGeom prst="rect">
            <a:avLst/>
          </a:prstGeom>
          <a:noFill/>
        </p:spPr>
        <p:txBody>
          <a:bodyPr wrap="square" rtlCol="0">
            <a:spAutoFit/>
          </a:bodyPr>
          <a:lstStyle/>
          <a:p>
            <a:pPr algn="ctr"/>
            <a:r>
              <a:rPr lang="en-US" b="1" dirty="0"/>
              <a:t>Bank select</a:t>
            </a:r>
          </a:p>
          <a:p>
            <a:pPr algn="ctr"/>
            <a:r>
              <a:rPr lang="en-US" b="1" dirty="0"/>
              <a:t>And</a:t>
            </a:r>
          </a:p>
          <a:p>
            <a:pPr algn="ctr"/>
            <a:r>
              <a:rPr lang="en-US" b="1" dirty="0"/>
              <a:t>Coalescing</a:t>
            </a:r>
          </a:p>
        </p:txBody>
      </p:sp>
      <p:sp>
        <p:nvSpPr>
          <p:cNvPr id="61" name="Rectangle: Rounded Corners 60">
            <a:extLst>
              <a:ext uri="{FF2B5EF4-FFF2-40B4-BE49-F238E27FC236}">
                <a16:creationId xmlns:a16="http://schemas.microsoft.com/office/drawing/2014/main" id="{97F0967F-36E5-4666-B1BB-57D4C0A80DC7}"/>
              </a:ext>
            </a:extLst>
          </p:cNvPr>
          <p:cNvSpPr/>
          <p:nvPr/>
        </p:nvSpPr>
        <p:spPr>
          <a:xfrm>
            <a:off x="8063102" y="4373612"/>
            <a:ext cx="617552" cy="497150"/>
          </a:xfrm>
          <a:prstGeom prst="round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ARB</a:t>
            </a:r>
          </a:p>
        </p:txBody>
      </p:sp>
      <p:sp>
        <p:nvSpPr>
          <p:cNvPr id="64" name="Rectangle: Rounded Corners 63">
            <a:extLst>
              <a:ext uri="{FF2B5EF4-FFF2-40B4-BE49-F238E27FC236}">
                <a16:creationId xmlns:a16="http://schemas.microsoft.com/office/drawing/2014/main" id="{75B7662C-834B-4C00-B169-896995988425}"/>
              </a:ext>
            </a:extLst>
          </p:cNvPr>
          <p:cNvSpPr/>
          <p:nvPr/>
        </p:nvSpPr>
        <p:spPr>
          <a:xfrm>
            <a:off x="8053990" y="3779101"/>
            <a:ext cx="617552" cy="486286"/>
          </a:xfrm>
          <a:prstGeom prst="round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ARB</a:t>
            </a:r>
          </a:p>
        </p:txBody>
      </p:sp>
      <p:sp>
        <p:nvSpPr>
          <p:cNvPr id="65" name="Rectangle: Rounded Corners 64">
            <a:extLst>
              <a:ext uri="{FF2B5EF4-FFF2-40B4-BE49-F238E27FC236}">
                <a16:creationId xmlns:a16="http://schemas.microsoft.com/office/drawing/2014/main" id="{F7CD9E1D-F81C-4EEC-AE55-94A2E42DC463}"/>
              </a:ext>
            </a:extLst>
          </p:cNvPr>
          <p:cNvSpPr/>
          <p:nvPr/>
        </p:nvSpPr>
        <p:spPr>
          <a:xfrm>
            <a:off x="8053990" y="3177515"/>
            <a:ext cx="617552" cy="487180"/>
          </a:xfrm>
          <a:prstGeom prst="round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ARB</a:t>
            </a:r>
          </a:p>
        </p:txBody>
      </p:sp>
      <p:sp>
        <p:nvSpPr>
          <p:cNvPr id="66" name="Rectangle: Rounded Corners 65">
            <a:extLst>
              <a:ext uri="{FF2B5EF4-FFF2-40B4-BE49-F238E27FC236}">
                <a16:creationId xmlns:a16="http://schemas.microsoft.com/office/drawing/2014/main" id="{84CFD7FE-1DD9-41A3-B994-3DCF3D86E972}"/>
              </a:ext>
            </a:extLst>
          </p:cNvPr>
          <p:cNvSpPr/>
          <p:nvPr/>
        </p:nvSpPr>
        <p:spPr>
          <a:xfrm>
            <a:off x="8044974" y="2600591"/>
            <a:ext cx="617552" cy="494469"/>
          </a:xfrm>
          <a:prstGeom prst="round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ARB</a:t>
            </a:r>
          </a:p>
        </p:txBody>
      </p:sp>
      <p:grpSp>
        <p:nvGrpSpPr>
          <p:cNvPr id="78" name="Group 77">
            <a:extLst>
              <a:ext uri="{FF2B5EF4-FFF2-40B4-BE49-F238E27FC236}">
                <a16:creationId xmlns:a16="http://schemas.microsoft.com/office/drawing/2014/main" id="{300C4F3B-6C9D-4573-982E-BE68EB98D44E}"/>
              </a:ext>
            </a:extLst>
          </p:cNvPr>
          <p:cNvGrpSpPr/>
          <p:nvPr/>
        </p:nvGrpSpPr>
        <p:grpSpPr>
          <a:xfrm>
            <a:off x="8315077" y="1878020"/>
            <a:ext cx="894822" cy="3284253"/>
            <a:chOff x="8353530" y="1835820"/>
            <a:chExt cx="894822" cy="3284253"/>
          </a:xfrm>
        </p:grpSpPr>
        <p:cxnSp>
          <p:nvCxnSpPr>
            <p:cNvPr id="59" name="Straight Connector 58">
              <a:extLst>
                <a:ext uri="{FF2B5EF4-FFF2-40B4-BE49-F238E27FC236}">
                  <a16:creationId xmlns:a16="http://schemas.microsoft.com/office/drawing/2014/main" id="{42CFC216-E662-460D-8E30-E3CB43A94245}"/>
                </a:ext>
              </a:extLst>
            </p:cNvPr>
            <p:cNvCxnSpPr>
              <a:cxnSpLocks/>
            </p:cNvCxnSpPr>
            <p:nvPr/>
          </p:nvCxnSpPr>
          <p:spPr>
            <a:xfrm>
              <a:off x="8783782" y="2355538"/>
              <a:ext cx="0" cy="2764535"/>
            </a:xfrm>
            <a:prstGeom prst="line">
              <a:avLst/>
            </a:prstGeom>
          </p:spPr>
          <p:style>
            <a:lnRef idx="3">
              <a:schemeClr val="dk1"/>
            </a:lnRef>
            <a:fillRef idx="0">
              <a:schemeClr val="dk1"/>
            </a:fillRef>
            <a:effectRef idx="2">
              <a:schemeClr val="dk1"/>
            </a:effectRef>
            <a:fontRef idx="minor">
              <a:schemeClr val="tx1"/>
            </a:fontRef>
          </p:style>
        </p:cxnSp>
        <p:sp>
          <p:nvSpPr>
            <p:cNvPr id="73" name="TextBox 72">
              <a:extLst>
                <a:ext uri="{FF2B5EF4-FFF2-40B4-BE49-F238E27FC236}">
                  <a16:creationId xmlns:a16="http://schemas.microsoft.com/office/drawing/2014/main" id="{79C4077D-4D36-49E7-8A9E-8CD714427473}"/>
                </a:ext>
              </a:extLst>
            </p:cNvPr>
            <p:cNvSpPr txBox="1"/>
            <p:nvPr/>
          </p:nvSpPr>
          <p:spPr>
            <a:xfrm>
              <a:off x="8353530" y="1835820"/>
              <a:ext cx="894822" cy="523220"/>
            </a:xfrm>
            <a:prstGeom prst="rect">
              <a:avLst/>
            </a:prstGeom>
            <a:noFill/>
          </p:spPr>
          <p:txBody>
            <a:bodyPr wrap="square" rtlCol="0">
              <a:spAutoFit/>
            </a:bodyPr>
            <a:lstStyle/>
            <a:p>
              <a:pPr algn="ctr"/>
              <a:r>
                <a:rPr lang="en-US" b="1" dirty="0"/>
                <a:t>Pipeline Register</a:t>
              </a:r>
            </a:p>
          </p:txBody>
        </p:sp>
      </p:grpSp>
      <p:grpSp>
        <p:nvGrpSpPr>
          <p:cNvPr id="83" name="Group 82">
            <a:extLst>
              <a:ext uri="{FF2B5EF4-FFF2-40B4-BE49-F238E27FC236}">
                <a16:creationId xmlns:a16="http://schemas.microsoft.com/office/drawing/2014/main" id="{02892845-11A1-48E3-927E-C866FA6AE080}"/>
              </a:ext>
            </a:extLst>
          </p:cNvPr>
          <p:cNvGrpSpPr/>
          <p:nvPr/>
        </p:nvGrpSpPr>
        <p:grpSpPr>
          <a:xfrm>
            <a:off x="9337810" y="1846343"/>
            <a:ext cx="894822" cy="3284253"/>
            <a:chOff x="8353530" y="1835820"/>
            <a:chExt cx="894822" cy="3284253"/>
          </a:xfrm>
        </p:grpSpPr>
        <p:cxnSp>
          <p:nvCxnSpPr>
            <p:cNvPr id="84" name="Straight Connector 83">
              <a:extLst>
                <a:ext uri="{FF2B5EF4-FFF2-40B4-BE49-F238E27FC236}">
                  <a16:creationId xmlns:a16="http://schemas.microsoft.com/office/drawing/2014/main" id="{486018CD-0740-4B96-88C0-FB741AAE2819}"/>
                </a:ext>
              </a:extLst>
            </p:cNvPr>
            <p:cNvCxnSpPr>
              <a:cxnSpLocks/>
            </p:cNvCxnSpPr>
            <p:nvPr/>
          </p:nvCxnSpPr>
          <p:spPr>
            <a:xfrm>
              <a:off x="8783782" y="2355538"/>
              <a:ext cx="0" cy="2764535"/>
            </a:xfrm>
            <a:prstGeom prst="line">
              <a:avLst/>
            </a:prstGeom>
          </p:spPr>
          <p:style>
            <a:lnRef idx="3">
              <a:schemeClr val="dk1"/>
            </a:lnRef>
            <a:fillRef idx="0">
              <a:schemeClr val="dk1"/>
            </a:fillRef>
            <a:effectRef idx="2">
              <a:schemeClr val="dk1"/>
            </a:effectRef>
            <a:fontRef idx="minor">
              <a:schemeClr val="tx1"/>
            </a:fontRef>
          </p:style>
        </p:cxnSp>
        <p:sp>
          <p:nvSpPr>
            <p:cNvPr id="85" name="TextBox 84">
              <a:extLst>
                <a:ext uri="{FF2B5EF4-FFF2-40B4-BE49-F238E27FC236}">
                  <a16:creationId xmlns:a16="http://schemas.microsoft.com/office/drawing/2014/main" id="{1FDA0828-BC73-45EE-8011-D18648255F10}"/>
                </a:ext>
              </a:extLst>
            </p:cNvPr>
            <p:cNvSpPr txBox="1"/>
            <p:nvPr/>
          </p:nvSpPr>
          <p:spPr>
            <a:xfrm>
              <a:off x="8353530" y="1835820"/>
              <a:ext cx="894822" cy="523220"/>
            </a:xfrm>
            <a:prstGeom prst="rect">
              <a:avLst/>
            </a:prstGeom>
            <a:noFill/>
          </p:spPr>
          <p:txBody>
            <a:bodyPr wrap="square" rtlCol="0">
              <a:spAutoFit/>
            </a:bodyPr>
            <a:lstStyle/>
            <a:p>
              <a:pPr algn="ctr"/>
              <a:r>
                <a:rPr lang="en-US" b="1" dirty="0"/>
                <a:t>Pipeline Register</a:t>
              </a:r>
            </a:p>
          </p:txBody>
        </p:sp>
      </p:grpSp>
      <p:sp>
        <p:nvSpPr>
          <p:cNvPr id="86" name="Rectangle: Rounded Corners 85">
            <a:extLst>
              <a:ext uri="{FF2B5EF4-FFF2-40B4-BE49-F238E27FC236}">
                <a16:creationId xmlns:a16="http://schemas.microsoft.com/office/drawing/2014/main" id="{0B009E32-DA38-4F58-8FB2-4AD7552BEB28}"/>
              </a:ext>
            </a:extLst>
          </p:cNvPr>
          <p:cNvSpPr/>
          <p:nvPr/>
        </p:nvSpPr>
        <p:spPr>
          <a:xfrm>
            <a:off x="9840193" y="2600837"/>
            <a:ext cx="894823" cy="4971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Access</a:t>
            </a:r>
          </a:p>
        </p:txBody>
      </p:sp>
      <p:sp>
        <p:nvSpPr>
          <p:cNvPr id="87" name="Rectangle: Rounded Corners 86">
            <a:extLst>
              <a:ext uri="{FF2B5EF4-FFF2-40B4-BE49-F238E27FC236}">
                <a16:creationId xmlns:a16="http://schemas.microsoft.com/office/drawing/2014/main" id="{1DF8F246-8FE1-4C17-BB19-EFCE81FDDF40}"/>
              </a:ext>
            </a:extLst>
          </p:cNvPr>
          <p:cNvSpPr/>
          <p:nvPr/>
        </p:nvSpPr>
        <p:spPr>
          <a:xfrm>
            <a:off x="9840118" y="3183053"/>
            <a:ext cx="879226" cy="4971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Access</a:t>
            </a:r>
          </a:p>
        </p:txBody>
      </p:sp>
      <p:sp>
        <p:nvSpPr>
          <p:cNvPr id="88" name="Rectangle: Rounded Corners 87">
            <a:extLst>
              <a:ext uri="{FF2B5EF4-FFF2-40B4-BE49-F238E27FC236}">
                <a16:creationId xmlns:a16="http://schemas.microsoft.com/office/drawing/2014/main" id="{ECBD7B2A-EA93-4AEA-8353-766AEB041BAA}"/>
              </a:ext>
            </a:extLst>
          </p:cNvPr>
          <p:cNvSpPr/>
          <p:nvPr/>
        </p:nvSpPr>
        <p:spPr>
          <a:xfrm>
            <a:off x="9840118" y="3788616"/>
            <a:ext cx="894822" cy="4971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Access</a:t>
            </a:r>
          </a:p>
        </p:txBody>
      </p:sp>
      <p:sp>
        <p:nvSpPr>
          <p:cNvPr id="89" name="Rectangle: Rounded Corners 88">
            <a:extLst>
              <a:ext uri="{FF2B5EF4-FFF2-40B4-BE49-F238E27FC236}">
                <a16:creationId xmlns:a16="http://schemas.microsoft.com/office/drawing/2014/main" id="{7779D45E-773B-471F-9135-9305F399B6A3}"/>
              </a:ext>
            </a:extLst>
          </p:cNvPr>
          <p:cNvSpPr/>
          <p:nvPr/>
        </p:nvSpPr>
        <p:spPr>
          <a:xfrm>
            <a:off x="9829416" y="4370832"/>
            <a:ext cx="894823" cy="4971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Access</a:t>
            </a:r>
          </a:p>
        </p:txBody>
      </p:sp>
      <p:grpSp>
        <p:nvGrpSpPr>
          <p:cNvPr id="90" name="Group 89">
            <a:extLst>
              <a:ext uri="{FF2B5EF4-FFF2-40B4-BE49-F238E27FC236}">
                <a16:creationId xmlns:a16="http://schemas.microsoft.com/office/drawing/2014/main" id="{C68F7F05-2452-4C01-9D33-F76690511548}"/>
              </a:ext>
            </a:extLst>
          </p:cNvPr>
          <p:cNvGrpSpPr/>
          <p:nvPr/>
        </p:nvGrpSpPr>
        <p:grpSpPr>
          <a:xfrm>
            <a:off x="10377182" y="1874695"/>
            <a:ext cx="894822" cy="3284253"/>
            <a:chOff x="8353530" y="1835820"/>
            <a:chExt cx="894822" cy="3284253"/>
          </a:xfrm>
        </p:grpSpPr>
        <p:cxnSp>
          <p:nvCxnSpPr>
            <p:cNvPr id="91" name="Straight Connector 90">
              <a:extLst>
                <a:ext uri="{FF2B5EF4-FFF2-40B4-BE49-F238E27FC236}">
                  <a16:creationId xmlns:a16="http://schemas.microsoft.com/office/drawing/2014/main" id="{C9E55FCE-7DE0-4C86-B016-CB29BE1B2BC5}"/>
                </a:ext>
              </a:extLst>
            </p:cNvPr>
            <p:cNvCxnSpPr>
              <a:cxnSpLocks/>
            </p:cNvCxnSpPr>
            <p:nvPr/>
          </p:nvCxnSpPr>
          <p:spPr>
            <a:xfrm>
              <a:off x="8783782" y="2355538"/>
              <a:ext cx="0" cy="2764535"/>
            </a:xfrm>
            <a:prstGeom prst="line">
              <a:avLst/>
            </a:prstGeom>
          </p:spPr>
          <p:style>
            <a:lnRef idx="3">
              <a:schemeClr val="dk1"/>
            </a:lnRef>
            <a:fillRef idx="0">
              <a:schemeClr val="dk1"/>
            </a:fillRef>
            <a:effectRef idx="2">
              <a:schemeClr val="dk1"/>
            </a:effectRef>
            <a:fontRef idx="minor">
              <a:schemeClr val="tx1"/>
            </a:fontRef>
          </p:style>
        </p:cxnSp>
        <p:sp>
          <p:nvSpPr>
            <p:cNvPr id="92" name="TextBox 91">
              <a:extLst>
                <a:ext uri="{FF2B5EF4-FFF2-40B4-BE49-F238E27FC236}">
                  <a16:creationId xmlns:a16="http://schemas.microsoft.com/office/drawing/2014/main" id="{15741F76-E7F9-499D-A108-A38CEBCF23FF}"/>
                </a:ext>
              </a:extLst>
            </p:cNvPr>
            <p:cNvSpPr txBox="1"/>
            <p:nvPr/>
          </p:nvSpPr>
          <p:spPr>
            <a:xfrm>
              <a:off x="8353530" y="1835820"/>
              <a:ext cx="894822" cy="523220"/>
            </a:xfrm>
            <a:prstGeom prst="rect">
              <a:avLst/>
            </a:prstGeom>
            <a:noFill/>
          </p:spPr>
          <p:txBody>
            <a:bodyPr wrap="square" rtlCol="0">
              <a:spAutoFit/>
            </a:bodyPr>
            <a:lstStyle/>
            <a:p>
              <a:pPr algn="ctr"/>
              <a:r>
                <a:rPr lang="en-US" b="1" dirty="0"/>
                <a:t>Pipeline Register</a:t>
              </a:r>
            </a:p>
          </p:txBody>
        </p:sp>
      </p:grpSp>
      <p:sp>
        <p:nvSpPr>
          <p:cNvPr id="97" name="Rectangle: Rounded Corners 96">
            <a:extLst>
              <a:ext uri="{FF2B5EF4-FFF2-40B4-BE49-F238E27FC236}">
                <a16:creationId xmlns:a16="http://schemas.microsoft.com/office/drawing/2014/main" id="{5727AAE6-77E9-4A59-BBFF-B03E8F222EF5}"/>
              </a:ext>
            </a:extLst>
          </p:cNvPr>
          <p:cNvSpPr/>
          <p:nvPr/>
        </p:nvSpPr>
        <p:spPr>
          <a:xfrm>
            <a:off x="10879929" y="2607428"/>
            <a:ext cx="617552" cy="2301834"/>
          </a:xfrm>
          <a:prstGeom prst="round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TextBox 106">
            <a:extLst>
              <a:ext uri="{FF2B5EF4-FFF2-40B4-BE49-F238E27FC236}">
                <a16:creationId xmlns:a16="http://schemas.microsoft.com/office/drawing/2014/main" id="{C5533DDA-138A-4BAA-91D6-89D93B2BED0E}"/>
              </a:ext>
            </a:extLst>
          </p:cNvPr>
          <p:cNvSpPr txBox="1"/>
          <p:nvPr/>
        </p:nvSpPr>
        <p:spPr>
          <a:xfrm>
            <a:off x="10198315" y="4954444"/>
            <a:ext cx="1977311" cy="738664"/>
          </a:xfrm>
          <a:prstGeom prst="rect">
            <a:avLst/>
          </a:prstGeom>
          <a:noFill/>
        </p:spPr>
        <p:txBody>
          <a:bodyPr wrap="square" rtlCol="0">
            <a:spAutoFit/>
          </a:bodyPr>
          <a:lstStyle/>
          <a:p>
            <a:pPr algn="ctr"/>
            <a:r>
              <a:rPr lang="en-US" b="1" dirty="0"/>
              <a:t>Core </a:t>
            </a:r>
          </a:p>
          <a:p>
            <a:pPr algn="ctr"/>
            <a:r>
              <a:rPr lang="en-US" b="1" dirty="0"/>
              <a:t>Response</a:t>
            </a:r>
          </a:p>
          <a:p>
            <a:pPr algn="ctr"/>
            <a:r>
              <a:rPr lang="en-US" b="1" dirty="0"/>
              <a:t>Merge</a:t>
            </a:r>
          </a:p>
        </p:txBody>
      </p:sp>
      <p:cxnSp>
        <p:nvCxnSpPr>
          <p:cNvPr id="108" name="Straight Arrow Connector 107">
            <a:extLst>
              <a:ext uri="{FF2B5EF4-FFF2-40B4-BE49-F238E27FC236}">
                <a16:creationId xmlns:a16="http://schemas.microsoft.com/office/drawing/2014/main" id="{7BAC1081-20F2-4FEA-953F-94AC23117DD0}"/>
              </a:ext>
            </a:extLst>
          </p:cNvPr>
          <p:cNvCxnSpPr>
            <a:cxnSpLocks/>
          </p:cNvCxnSpPr>
          <p:nvPr/>
        </p:nvCxnSpPr>
        <p:spPr>
          <a:xfrm>
            <a:off x="11497481" y="2864388"/>
            <a:ext cx="383596" cy="0"/>
          </a:xfrm>
          <a:prstGeom prst="straightConnector1">
            <a:avLst/>
          </a:prstGeom>
          <a:ln>
            <a:solidFill>
              <a:schemeClr val="tx1"/>
            </a:solidFill>
            <a:tailEnd type="triangle"/>
          </a:ln>
        </p:spPr>
        <p:style>
          <a:lnRef idx="3">
            <a:schemeClr val="accent4"/>
          </a:lnRef>
          <a:fillRef idx="0">
            <a:schemeClr val="accent4"/>
          </a:fillRef>
          <a:effectRef idx="2">
            <a:schemeClr val="accent4"/>
          </a:effectRef>
          <a:fontRef idx="minor">
            <a:schemeClr val="tx1"/>
          </a:fontRef>
        </p:style>
      </p:cxnSp>
      <p:cxnSp>
        <p:nvCxnSpPr>
          <p:cNvPr id="110" name="Straight Arrow Connector 109">
            <a:extLst>
              <a:ext uri="{FF2B5EF4-FFF2-40B4-BE49-F238E27FC236}">
                <a16:creationId xmlns:a16="http://schemas.microsoft.com/office/drawing/2014/main" id="{3AF8A472-CED7-4EEA-82BB-345345E741DD}"/>
              </a:ext>
            </a:extLst>
          </p:cNvPr>
          <p:cNvCxnSpPr>
            <a:cxnSpLocks/>
          </p:cNvCxnSpPr>
          <p:nvPr/>
        </p:nvCxnSpPr>
        <p:spPr>
          <a:xfrm>
            <a:off x="11515533" y="4074159"/>
            <a:ext cx="383596" cy="0"/>
          </a:xfrm>
          <a:prstGeom prst="straightConnector1">
            <a:avLst/>
          </a:prstGeom>
          <a:ln>
            <a:solidFill>
              <a:schemeClr val="tx1"/>
            </a:solidFill>
            <a:tailEnd type="triangle"/>
          </a:ln>
        </p:spPr>
        <p:style>
          <a:lnRef idx="3">
            <a:schemeClr val="accent4"/>
          </a:lnRef>
          <a:fillRef idx="0">
            <a:schemeClr val="accent4"/>
          </a:fillRef>
          <a:effectRef idx="2">
            <a:schemeClr val="accent4"/>
          </a:effectRef>
          <a:fontRef idx="minor">
            <a:schemeClr val="tx1"/>
          </a:fontRef>
        </p:style>
      </p:cxnSp>
      <p:cxnSp>
        <p:nvCxnSpPr>
          <p:cNvPr id="111" name="Straight Arrow Connector 110">
            <a:extLst>
              <a:ext uri="{FF2B5EF4-FFF2-40B4-BE49-F238E27FC236}">
                <a16:creationId xmlns:a16="http://schemas.microsoft.com/office/drawing/2014/main" id="{A2DCB7E5-5B2E-496A-9934-67F43ED20F45}"/>
              </a:ext>
            </a:extLst>
          </p:cNvPr>
          <p:cNvCxnSpPr>
            <a:cxnSpLocks/>
          </p:cNvCxnSpPr>
          <p:nvPr/>
        </p:nvCxnSpPr>
        <p:spPr>
          <a:xfrm>
            <a:off x="11515533" y="4671374"/>
            <a:ext cx="383596" cy="0"/>
          </a:xfrm>
          <a:prstGeom prst="straightConnector1">
            <a:avLst/>
          </a:prstGeom>
          <a:ln>
            <a:solidFill>
              <a:schemeClr val="tx1"/>
            </a:solidFill>
            <a:tailEnd type="triangle"/>
          </a:ln>
        </p:spPr>
        <p:style>
          <a:lnRef idx="3">
            <a:schemeClr val="accent4"/>
          </a:lnRef>
          <a:fillRef idx="0">
            <a:schemeClr val="accent4"/>
          </a:fillRef>
          <a:effectRef idx="2">
            <a:schemeClr val="accent4"/>
          </a:effectRef>
          <a:fontRef idx="minor">
            <a:schemeClr val="tx1"/>
          </a:fontRef>
        </p:style>
      </p:cxnSp>
      <p:cxnSp>
        <p:nvCxnSpPr>
          <p:cNvPr id="112" name="Straight Arrow Connector 111">
            <a:extLst>
              <a:ext uri="{FF2B5EF4-FFF2-40B4-BE49-F238E27FC236}">
                <a16:creationId xmlns:a16="http://schemas.microsoft.com/office/drawing/2014/main" id="{E403FA03-633B-4E57-8783-391055A9BF29}"/>
              </a:ext>
            </a:extLst>
          </p:cNvPr>
          <p:cNvCxnSpPr>
            <a:cxnSpLocks/>
          </p:cNvCxnSpPr>
          <p:nvPr/>
        </p:nvCxnSpPr>
        <p:spPr>
          <a:xfrm flipV="1">
            <a:off x="7629526" y="3442487"/>
            <a:ext cx="447290" cy="29952"/>
          </a:xfrm>
          <a:prstGeom prst="straightConnector1">
            <a:avLst/>
          </a:prstGeom>
          <a:ln>
            <a:solidFill>
              <a:schemeClr val="tx1"/>
            </a:solidFill>
            <a:prstDash val="solid"/>
            <a:tailEnd type="triangle"/>
          </a:ln>
        </p:spPr>
        <p:style>
          <a:lnRef idx="3">
            <a:schemeClr val="accent4"/>
          </a:lnRef>
          <a:fillRef idx="0">
            <a:schemeClr val="accent4"/>
          </a:fillRef>
          <a:effectRef idx="2">
            <a:schemeClr val="accent4"/>
          </a:effectRef>
          <a:fontRef idx="minor">
            <a:schemeClr val="tx1"/>
          </a:fontRef>
        </p:style>
      </p:cxnSp>
      <p:cxnSp>
        <p:nvCxnSpPr>
          <p:cNvPr id="113" name="Straight Arrow Connector 112">
            <a:extLst>
              <a:ext uri="{FF2B5EF4-FFF2-40B4-BE49-F238E27FC236}">
                <a16:creationId xmlns:a16="http://schemas.microsoft.com/office/drawing/2014/main" id="{914A6AC1-26A5-4B16-9619-2497E5F0C56C}"/>
              </a:ext>
            </a:extLst>
          </p:cNvPr>
          <p:cNvCxnSpPr>
            <a:cxnSpLocks/>
          </p:cNvCxnSpPr>
          <p:nvPr/>
        </p:nvCxnSpPr>
        <p:spPr>
          <a:xfrm flipV="1">
            <a:off x="7624331" y="4620214"/>
            <a:ext cx="447290" cy="29952"/>
          </a:xfrm>
          <a:prstGeom prst="straightConnector1">
            <a:avLst/>
          </a:prstGeom>
          <a:ln>
            <a:solidFill>
              <a:schemeClr val="tx1"/>
            </a:solidFill>
            <a:prstDash val="sysDot"/>
            <a:tailEnd type="triangle"/>
          </a:ln>
        </p:spPr>
        <p:style>
          <a:lnRef idx="3">
            <a:schemeClr val="accent4"/>
          </a:lnRef>
          <a:fillRef idx="0">
            <a:schemeClr val="accent4"/>
          </a:fillRef>
          <a:effectRef idx="2">
            <a:schemeClr val="accent4"/>
          </a:effectRef>
          <a:fontRef idx="minor">
            <a:schemeClr val="tx1"/>
          </a:fontRef>
        </p:style>
      </p:cxnSp>
      <p:cxnSp>
        <p:nvCxnSpPr>
          <p:cNvPr id="114" name="Straight Arrow Connector 113">
            <a:extLst>
              <a:ext uri="{FF2B5EF4-FFF2-40B4-BE49-F238E27FC236}">
                <a16:creationId xmlns:a16="http://schemas.microsoft.com/office/drawing/2014/main" id="{E4ED9D88-B14A-420C-A28F-0C35ACD48D23}"/>
              </a:ext>
            </a:extLst>
          </p:cNvPr>
          <p:cNvCxnSpPr>
            <a:cxnSpLocks/>
          </p:cNvCxnSpPr>
          <p:nvPr/>
        </p:nvCxnSpPr>
        <p:spPr>
          <a:xfrm>
            <a:off x="11515533" y="3420692"/>
            <a:ext cx="365544" cy="0"/>
          </a:xfrm>
          <a:prstGeom prst="straightConnector1">
            <a:avLst/>
          </a:prstGeom>
          <a:ln>
            <a:solidFill>
              <a:schemeClr val="tx1"/>
            </a:solidFill>
            <a:prstDash val="sysDot"/>
            <a:tailEnd type="triangle"/>
          </a:ln>
        </p:spPr>
        <p:style>
          <a:lnRef idx="3">
            <a:schemeClr val="accent4"/>
          </a:lnRef>
          <a:fillRef idx="0">
            <a:schemeClr val="accent4"/>
          </a:fillRef>
          <a:effectRef idx="2">
            <a:schemeClr val="accent4"/>
          </a:effectRef>
          <a:fontRef idx="minor">
            <a:schemeClr val="tx1"/>
          </a:fontRef>
        </p:style>
      </p:cxnSp>
      <p:cxnSp>
        <p:nvCxnSpPr>
          <p:cNvPr id="118" name="Straight Connector 117">
            <a:extLst>
              <a:ext uri="{FF2B5EF4-FFF2-40B4-BE49-F238E27FC236}">
                <a16:creationId xmlns:a16="http://schemas.microsoft.com/office/drawing/2014/main" id="{7B057664-6BB8-4341-B3A7-8E1F9F83CF4F}"/>
              </a:ext>
            </a:extLst>
          </p:cNvPr>
          <p:cNvCxnSpPr>
            <a:cxnSpLocks/>
          </p:cNvCxnSpPr>
          <p:nvPr/>
        </p:nvCxnSpPr>
        <p:spPr>
          <a:xfrm flipV="1">
            <a:off x="10879853" y="2862221"/>
            <a:ext cx="661422" cy="521578"/>
          </a:xfrm>
          <a:prstGeom prst="line">
            <a:avLst/>
          </a:prstGeom>
          <a:ln w="38100">
            <a:prstDash val="sysDot"/>
          </a:ln>
        </p:spPr>
        <p:style>
          <a:lnRef idx="2">
            <a:schemeClr val="accent4"/>
          </a:lnRef>
          <a:fillRef idx="0">
            <a:schemeClr val="accent4"/>
          </a:fillRef>
          <a:effectRef idx="1">
            <a:schemeClr val="accent4"/>
          </a:effectRef>
          <a:fontRef idx="minor">
            <a:schemeClr val="tx1"/>
          </a:fontRef>
        </p:style>
      </p:cxnSp>
      <p:cxnSp>
        <p:nvCxnSpPr>
          <p:cNvPr id="127" name="Straight Connector 126">
            <a:extLst>
              <a:ext uri="{FF2B5EF4-FFF2-40B4-BE49-F238E27FC236}">
                <a16:creationId xmlns:a16="http://schemas.microsoft.com/office/drawing/2014/main" id="{5D92EF32-42CE-41CB-8292-29867EC91DDA}"/>
              </a:ext>
            </a:extLst>
          </p:cNvPr>
          <p:cNvCxnSpPr>
            <a:cxnSpLocks/>
          </p:cNvCxnSpPr>
          <p:nvPr/>
        </p:nvCxnSpPr>
        <p:spPr>
          <a:xfrm>
            <a:off x="10890630" y="4061761"/>
            <a:ext cx="624903" cy="12398"/>
          </a:xfrm>
          <a:prstGeom prst="line">
            <a:avLst/>
          </a:prstGeom>
          <a:ln w="38100">
            <a:prstDash val="sysDot"/>
          </a:ln>
        </p:spPr>
        <p:style>
          <a:lnRef idx="2">
            <a:schemeClr val="accent4"/>
          </a:lnRef>
          <a:fillRef idx="0">
            <a:schemeClr val="accent4"/>
          </a:fillRef>
          <a:effectRef idx="1">
            <a:schemeClr val="accent4"/>
          </a:effectRef>
          <a:fontRef idx="minor">
            <a:schemeClr val="tx1"/>
          </a:fontRef>
        </p:style>
      </p:cxnSp>
      <p:cxnSp>
        <p:nvCxnSpPr>
          <p:cNvPr id="131" name="Straight Connector 130">
            <a:extLst>
              <a:ext uri="{FF2B5EF4-FFF2-40B4-BE49-F238E27FC236}">
                <a16:creationId xmlns:a16="http://schemas.microsoft.com/office/drawing/2014/main" id="{CFCAE555-DF49-43A9-86A4-F72B1AF775B1}"/>
              </a:ext>
            </a:extLst>
          </p:cNvPr>
          <p:cNvCxnSpPr>
            <a:cxnSpLocks/>
          </p:cNvCxnSpPr>
          <p:nvPr/>
        </p:nvCxnSpPr>
        <p:spPr>
          <a:xfrm>
            <a:off x="10879853" y="4052477"/>
            <a:ext cx="635680" cy="618897"/>
          </a:xfrm>
          <a:prstGeom prst="line">
            <a:avLst/>
          </a:prstGeom>
          <a:ln w="38100">
            <a:prstDash val="sysDot"/>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1463550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9" end="9"/>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xEl>
                                              <p:pRg st="10" end="1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xEl>
                                              <p:pRg st="11" end="1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Texture Units</a:t>
            </a:r>
            <a:endParaRPr dirty="0"/>
          </a:p>
        </p:txBody>
      </p:sp>
      <p:sp>
        <p:nvSpPr>
          <p:cNvPr id="277" name="Google Shape;277;p9"/>
          <p:cNvSpPr txBox="1">
            <a:spLocks noGrp="1"/>
          </p:cNvSpPr>
          <p:nvPr>
            <p:ph type="ftr" idx="11"/>
          </p:nvPr>
        </p:nvSpPr>
        <p:spPr>
          <a:xfrm>
            <a:off x="304800" y="6579370"/>
            <a:ext cx="7823200" cy="228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xfrm>
            <a:off x="9829505" y="5975419"/>
            <a:ext cx="1016000" cy="2286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13</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304800" y="1142999"/>
            <a:ext cx="11582400"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600"/>
              </a:spcBef>
              <a:spcAft>
                <a:spcPts val="0"/>
              </a:spcAft>
              <a:buSzPts val="2800"/>
              <a:buNone/>
            </a:pPr>
            <a:r>
              <a:rPr lang="en-US" dirty="0"/>
              <a:t>Motivation</a:t>
            </a:r>
          </a:p>
          <a:p>
            <a:pPr marL="548640" lvl="1" indent="-274319">
              <a:buSzPts val="1824"/>
            </a:pPr>
            <a:r>
              <a:rPr lang="en-US" dirty="0"/>
              <a:t>Accelerating texture filtering</a:t>
            </a:r>
          </a:p>
          <a:p>
            <a:pPr marL="0" lvl="0" indent="0" algn="l" rtl="0">
              <a:lnSpc>
                <a:spcPct val="100000"/>
              </a:lnSpc>
              <a:spcBef>
                <a:spcPts val="0"/>
              </a:spcBef>
              <a:spcAft>
                <a:spcPts val="0"/>
              </a:spcAft>
              <a:buSzPts val="2800"/>
              <a:buNone/>
            </a:pPr>
            <a:r>
              <a:rPr lang="en-US" dirty="0"/>
              <a:t>Application</a:t>
            </a:r>
            <a:endParaRPr lang="en-US" sz="2000" dirty="0"/>
          </a:p>
          <a:p>
            <a:pPr marL="548640" lvl="1" indent="-274319" algn="l" rtl="0">
              <a:lnSpc>
                <a:spcPct val="100000"/>
              </a:lnSpc>
              <a:spcBef>
                <a:spcPts val="500"/>
              </a:spcBef>
              <a:spcAft>
                <a:spcPts val="0"/>
              </a:spcAft>
              <a:buSzPts val="1824"/>
              <a:buChar char="•"/>
            </a:pPr>
            <a:r>
              <a:rPr lang="en-US" dirty="0"/>
              <a:t>Image processing: </a:t>
            </a:r>
            <a:r>
              <a:rPr lang="en-US" dirty="0" err="1"/>
              <a:t>OpenVX</a:t>
            </a:r>
            <a:r>
              <a:rPr lang="en-US" dirty="0"/>
              <a:t>, OpenCL</a:t>
            </a:r>
          </a:p>
          <a:p>
            <a:pPr marL="548640" lvl="1" indent="-274319" algn="l" rtl="0">
              <a:lnSpc>
                <a:spcPct val="100000"/>
              </a:lnSpc>
              <a:spcBef>
                <a:spcPts val="500"/>
              </a:spcBef>
              <a:spcAft>
                <a:spcPts val="0"/>
              </a:spcAft>
              <a:buSzPts val="1824"/>
              <a:buChar char="•"/>
            </a:pPr>
            <a:r>
              <a:rPr lang="en-US" dirty="0"/>
              <a:t>2D,3D graphics: </a:t>
            </a:r>
            <a:r>
              <a:rPr lang="en-US" dirty="0" err="1"/>
              <a:t>OpenVG</a:t>
            </a:r>
            <a:r>
              <a:rPr lang="en-US" dirty="0"/>
              <a:t>, OpenGL</a:t>
            </a:r>
          </a:p>
          <a:p>
            <a:pPr marL="0" indent="0">
              <a:buSzPts val="2800"/>
              <a:buNone/>
            </a:pPr>
            <a:r>
              <a:rPr lang="en-US" dirty="0"/>
              <a:t>Texture filtering complexity</a:t>
            </a:r>
          </a:p>
          <a:p>
            <a:pPr marL="548640" lvl="1" indent="-274319" algn="l" rtl="0">
              <a:lnSpc>
                <a:spcPct val="100000"/>
              </a:lnSpc>
              <a:spcBef>
                <a:spcPts val="500"/>
              </a:spcBef>
              <a:spcAft>
                <a:spcPts val="0"/>
              </a:spcAft>
              <a:buSzPts val="1824"/>
              <a:buChar char="•"/>
            </a:pPr>
            <a:r>
              <a:rPr lang="en-US" dirty="0"/>
              <a:t>Memory bound</a:t>
            </a:r>
          </a:p>
          <a:p>
            <a:pPr marL="1005840" lvl="2" indent="-274319">
              <a:buSzPts val="1824"/>
              <a:buChar char="•"/>
            </a:pPr>
            <a:r>
              <a:rPr lang="en-US" sz="2000" dirty="0"/>
              <a:t>Quad </a:t>
            </a:r>
            <a:r>
              <a:rPr lang="en-US" sz="2000" dirty="0" err="1"/>
              <a:t>texels</a:t>
            </a:r>
            <a:r>
              <a:rPr lang="en-US" sz="2000" dirty="0"/>
              <a:t> fetch</a:t>
            </a:r>
          </a:p>
          <a:p>
            <a:pPr marL="1005840" lvl="2" indent="-274319">
              <a:buSzPts val="1824"/>
              <a:buChar char="•"/>
            </a:pPr>
            <a:r>
              <a:rPr lang="en-US" sz="2000" dirty="0"/>
              <a:t>Mipmapping</a:t>
            </a:r>
          </a:p>
          <a:p>
            <a:pPr marL="548640" lvl="1" indent="-274319" algn="l" rtl="0">
              <a:lnSpc>
                <a:spcPct val="100000"/>
              </a:lnSpc>
              <a:spcBef>
                <a:spcPts val="500"/>
              </a:spcBef>
              <a:spcAft>
                <a:spcPts val="0"/>
              </a:spcAft>
              <a:buSzPts val="1824"/>
              <a:buChar char="•"/>
            </a:pPr>
            <a:r>
              <a:rPr lang="en-US" dirty="0"/>
              <a:t>Compute bound</a:t>
            </a:r>
          </a:p>
          <a:p>
            <a:pPr marL="1005840" lvl="2" indent="-274319">
              <a:buSzPts val="1824"/>
              <a:buChar char="•"/>
            </a:pPr>
            <a:r>
              <a:rPr lang="en-US" sz="2000" dirty="0"/>
              <a:t>Texture sampling </a:t>
            </a:r>
          </a:p>
          <a:p>
            <a:pPr marL="1463040" lvl="3" indent="-274319">
              <a:buSzPts val="1824"/>
              <a:buChar char="•"/>
            </a:pPr>
            <a:r>
              <a:rPr lang="en-US" sz="1800" dirty="0"/>
              <a:t>linear, bilinear, trilinear</a:t>
            </a:r>
          </a:p>
          <a:p>
            <a:pPr marL="548640" lvl="1" indent="-274319" algn="l" rtl="0">
              <a:lnSpc>
                <a:spcPct val="100000"/>
              </a:lnSpc>
              <a:spcBef>
                <a:spcPts val="500"/>
              </a:spcBef>
              <a:spcAft>
                <a:spcPts val="0"/>
              </a:spcAft>
              <a:buSzPts val="1824"/>
              <a:buChar char="•"/>
            </a:pPr>
            <a:endParaRPr lang="en-US" dirty="0"/>
          </a:p>
          <a:p>
            <a:pPr marL="822960" lvl="2" indent="-228600" algn="l" rtl="0">
              <a:lnSpc>
                <a:spcPct val="100000"/>
              </a:lnSpc>
              <a:spcBef>
                <a:spcPts val="500"/>
              </a:spcBef>
              <a:spcAft>
                <a:spcPts val="0"/>
              </a:spcAft>
              <a:buSzPts val="1520"/>
              <a:buChar char="?"/>
            </a:pPr>
            <a:endParaRPr dirty="0"/>
          </a:p>
          <a:p>
            <a:pPr marL="822960" lvl="2" indent="-132080" algn="l" rtl="0">
              <a:lnSpc>
                <a:spcPct val="100000"/>
              </a:lnSpc>
              <a:spcBef>
                <a:spcPts val="500"/>
              </a:spcBef>
              <a:spcAft>
                <a:spcPts val="0"/>
              </a:spcAft>
              <a:buSzPts val="1520"/>
              <a:buNone/>
            </a:pPr>
            <a:endParaRPr sz="2000" dirty="0"/>
          </a:p>
        </p:txBody>
      </p:sp>
      <p:sp>
        <p:nvSpPr>
          <p:cNvPr id="11" name="Google Shape;266;p8">
            <a:extLst>
              <a:ext uri="{FF2B5EF4-FFF2-40B4-BE49-F238E27FC236}">
                <a16:creationId xmlns:a16="http://schemas.microsoft.com/office/drawing/2014/main" id="{873F6E47-D315-4E68-902C-F259DA37A362}"/>
              </a:ext>
            </a:extLst>
          </p:cNvPr>
          <p:cNvSpPr txBox="1">
            <a:spLocks/>
          </p:cNvSpPr>
          <p:nvPr/>
        </p:nvSpPr>
        <p:spPr>
          <a:xfrm>
            <a:off x="9829505" y="5975419"/>
            <a:ext cx="1016000" cy="22860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1pPr>
            <a:lvl2pPr marL="0" marR="0" lvl="1"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2pPr>
            <a:lvl3pPr marL="0" marR="0" lvl="2"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3pPr>
            <a:lvl4pPr marL="0" marR="0" lvl="3"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4pPr>
            <a:lvl5pPr marL="0" marR="0" lvl="4"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5pPr>
            <a:lvl6pPr marL="0" marR="0" lvl="5"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6pPr>
            <a:lvl7pPr marL="0" marR="0" lvl="6"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7pPr>
            <a:lvl8pPr marL="0" marR="0" lvl="7"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8pPr>
            <a:lvl9pPr marL="0" marR="0" lvl="8"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9pPr>
          </a:lstStyle>
          <a:p>
            <a:pPr>
              <a:buSzPts val="1000"/>
            </a:pPr>
            <a:fld id="{00000000-1234-1234-1234-123412341234}" type="slidenum">
              <a:rPr lang="en-US" smtClean="0"/>
              <a:pPr>
                <a:buSzPts val="1000"/>
              </a:pPr>
              <a:t>13</a:t>
            </a:fld>
            <a:endParaRPr lang="en-US"/>
          </a:p>
        </p:txBody>
      </p:sp>
      <p:sp>
        <p:nvSpPr>
          <p:cNvPr id="12" name="Google Shape;278;p9">
            <a:extLst>
              <a:ext uri="{FF2B5EF4-FFF2-40B4-BE49-F238E27FC236}">
                <a16:creationId xmlns:a16="http://schemas.microsoft.com/office/drawing/2014/main" id="{4AFEAA3C-7FC0-498F-906C-A1851CB0DA22}"/>
              </a:ext>
            </a:extLst>
          </p:cNvPr>
          <p:cNvSpPr txBox="1">
            <a:spLocks/>
          </p:cNvSpPr>
          <p:nvPr/>
        </p:nvSpPr>
        <p:spPr>
          <a:xfrm>
            <a:off x="10049989" y="6032916"/>
            <a:ext cx="913397" cy="169015"/>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1pPr>
            <a:lvl2pPr marL="0" marR="0" lvl="1"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2pPr>
            <a:lvl3pPr marL="0" marR="0" lvl="2"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3pPr>
            <a:lvl4pPr marL="0" marR="0" lvl="3"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4pPr>
            <a:lvl5pPr marL="0" marR="0" lvl="4"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5pPr>
            <a:lvl6pPr marL="0" marR="0" lvl="5"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6pPr>
            <a:lvl7pPr marL="0" marR="0" lvl="6"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7pPr>
            <a:lvl8pPr marL="0" marR="0" lvl="7"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8pPr>
            <a:lvl9pPr marL="0" marR="0" lvl="8" indent="0" algn="ctr" rtl="0">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9pPr>
          </a:lstStyle>
          <a:p>
            <a:pPr>
              <a:buSzPts val="1000"/>
            </a:pPr>
            <a:fld id="{00000000-1234-1234-1234-123412341234}" type="slidenum">
              <a:rPr lang="en-US" smtClean="0"/>
              <a:pPr>
                <a:buSzPts val="1000"/>
              </a:pPr>
              <a:t>13</a:t>
            </a:fld>
            <a:endParaRPr lang="en-US"/>
          </a:p>
        </p:txBody>
      </p:sp>
      <p:sp>
        <p:nvSpPr>
          <p:cNvPr id="13" name="Slide Number Placeholder 3">
            <a:extLst>
              <a:ext uri="{FF2B5EF4-FFF2-40B4-BE49-F238E27FC236}">
                <a16:creationId xmlns:a16="http://schemas.microsoft.com/office/drawing/2014/main" id="{883EC700-40F4-49A1-AA8D-63C9575EF61D}"/>
              </a:ext>
            </a:extLst>
          </p:cNvPr>
          <p:cNvSpPr txBox="1">
            <a:spLocks/>
          </p:cNvSpPr>
          <p:nvPr/>
        </p:nvSpPr>
        <p:spPr>
          <a:xfrm>
            <a:off x="10049989" y="6032916"/>
            <a:ext cx="913397" cy="169015"/>
          </a:xfrm>
          <a:prstGeom prst="rect">
            <a:avLst/>
          </a:prstGeom>
        </p:spPr>
        <p:txBody>
          <a:bodyPr vert="horz"/>
          <a:lstStyle>
            <a:defPPr marR="0" lvl="0" algn="l" rtl="0">
              <a:lnSpc>
                <a:spcPct val="100000"/>
              </a:lnSpc>
              <a:spcBef>
                <a:spcPts val="0"/>
              </a:spcBef>
              <a:spcAft>
                <a:spcPts val="0"/>
              </a:spcAft>
            </a:defPPr>
            <a:lvl1pPr marR="0" lvl="0" algn="ctr" rtl="0" eaLnBrk="1" latinLnBrk="0" hangingPunct="1">
              <a:lnSpc>
                <a:spcPct val="100000"/>
              </a:lnSpc>
              <a:spcBef>
                <a:spcPts val="0"/>
              </a:spcBef>
              <a:spcAft>
                <a:spcPts val="0"/>
              </a:spcAft>
              <a:buClr>
                <a:srgbClr val="000000"/>
              </a:buClr>
              <a:buFont typeface="Arial"/>
              <a:defRPr kumimoji="0" sz="1050" b="1" i="0" u="none" strike="noStrike" cap="none" spc="0">
                <a:ln>
                  <a:noFill/>
                </a:ln>
                <a:solidFill>
                  <a:schemeClr val="tx1"/>
                </a:solidFill>
                <a:effectLst/>
                <a:latin typeface="Tahoma" pitchFamily="34" charset="0"/>
                <a:ea typeface="Tahoma" pitchFamily="34" charset="0"/>
                <a:cs typeface="Tahoma"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fld id="{36F63085-4905-477F-9B03-95852450F900}" type="slidenum">
              <a:rPr lang="en-US" smtClean="0">
                <a:solidFill>
                  <a:prstClr val="black"/>
                </a:solidFill>
              </a:rPr>
              <a:pPr/>
              <a:t>13</a:t>
            </a:fld>
            <a:endParaRPr lang="en-US">
              <a:solidFill>
                <a:prstClr val="black"/>
              </a:solidFill>
            </a:endParaRPr>
          </a:p>
        </p:txBody>
      </p:sp>
      <p:sp>
        <p:nvSpPr>
          <p:cNvPr id="32" name="Rectangle: Rounded Corners 31">
            <a:extLst>
              <a:ext uri="{FF2B5EF4-FFF2-40B4-BE49-F238E27FC236}">
                <a16:creationId xmlns:a16="http://schemas.microsoft.com/office/drawing/2014/main" id="{0E16914B-870D-402D-B1E3-E04D5DDBCE2C}"/>
              </a:ext>
            </a:extLst>
          </p:cNvPr>
          <p:cNvSpPr/>
          <p:nvPr/>
        </p:nvSpPr>
        <p:spPr>
          <a:xfrm>
            <a:off x="7729017" y="3559945"/>
            <a:ext cx="2515948" cy="2124468"/>
          </a:xfrm>
          <a:prstGeom prst="roundRect">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t"/>
          <a:lstStyle/>
          <a:p>
            <a:pPr algn="ctr"/>
            <a:r>
              <a:rPr lang="en-US" b="1" dirty="0"/>
              <a:t>Vortex Rendering</a:t>
            </a:r>
          </a:p>
        </p:txBody>
      </p:sp>
      <p:sp>
        <p:nvSpPr>
          <p:cNvPr id="38" name="Rectangle: Rounded Corners 37">
            <a:extLst>
              <a:ext uri="{FF2B5EF4-FFF2-40B4-BE49-F238E27FC236}">
                <a16:creationId xmlns:a16="http://schemas.microsoft.com/office/drawing/2014/main" id="{259EE07C-17CC-4B63-90C0-A4C2D1E19F78}"/>
              </a:ext>
            </a:extLst>
          </p:cNvPr>
          <p:cNvSpPr/>
          <p:nvPr/>
        </p:nvSpPr>
        <p:spPr>
          <a:xfrm>
            <a:off x="7961028" y="4360673"/>
            <a:ext cx="2088961" cy="1103088"/>
          </a:xfrm>
          <a:prstGeom prst="round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39" name="Rectangle: Rounded Corners 38">
            <a:extLst>
              <a:ext uri="{FF2B5EF4-FFF2-40B4-BE49-F238E27FC236}">
                <a16:creationId xmlns:a16="http://schemas.microsoft.com/office/drawing/2014/main" id="{4246E8B0-17B0-4585-9CF0-64A3E5FFA546}"/>
              </a:ext>
            </a:extLst>
          </p:cNvPr>
          <p:cNvSpPr/>
          <p:nvPr/>
        </p:nvSpPr>
        <p:spPr>
          <a:xfrm>
            <a:off x="8473102" y="4556376"/>
            <a:ext cx="1042220" cy="660921"/>
          </a:xfrm>
          <a:prstGeom prst="roundRect">
            <a:avLst/>
          </a:prstGeom>
          <a:solidFill>
            <a:schemeClr val="accent2">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dirty="0"/>
              <a:t>Texture Sampling</a:t>
            </a:r>
          </a:p>
        </p:txBody>
      </p:sp>
      <p:sp>
        <p:nvSpPr>
          <p:cNvPr id="40" name="TextBox 39">
            <a:extLst>
              <a:ext uri="{FF2B5EF4-FFF2-40B4-BE49-F238E27FC236}">
                <a16:creationId xmlns:a16="http://schemas.microsoft.com/office/drawing/2014/main" id="{0EEE8E9B-129D-4373-902D-3C4312D9AF3A}"/>
              </a:ext>
            </a:extLst>
          </p:cNvPr>
          <p:cNvSpPr txBox="1"/>
          <p:nvPr/>
        </p:nvSpPr>
        <p:spPr>
          <a:xfrm>
            <a:off x="8573563" y="4070414"/>
            <a:ext cx="863889" cy="307777"/>
          </a:xfrm>
          <a:prstGeom prst="rect">
            <a:avLst/>
          </a:prstGeom>
          <a:noFill/>
        </p:spPr>
        <p:txBody>
          <a:bodyPr wrap="square" rtlCol="0">
            <a:spAutoFit/>
          </a:bodyPr>
          <a:lstStyle/>
          <a:p>
            <a:r>
              <a:rPr lang="en-US" dirty="0"/>
              <a:t>Kernel</a:t>
            </a:r>
          </a:p>
        </p:txBody>
      </p:sp>
      <p:pic>
        <p:nvPicPr>
          <p:cNvPr id="41" name="Picture 40" descr="A picture containing clothes&#10;&#10;Description automatically generated">
            <a:extLst>
              <a:ext uri="{FF2B5EF4-FFF2-40B4-BE49-F238E27FC236}">
                <a16:creationId xmlns:a16="http://schemas.microsoft.com/office/drawing/2014/main" id="{125B3821-1F4D-40D9-80F0-A8392C772C60}"/>
              </a:ext>
            </a:extLst>
          </p:cNvPr>
          <p:cNvPicPr>
            <a:picLocks noChangeAspect="1"/>
          </p:cNvPicPr>
          <p:nvPr/>
        </p:nvPicPr>
        <p:blipFill>
          <a:blip r:embed="rId3"/>
          <a:stretch>
            <a:fillRect/>
          </a:stretch>
        </p:blipFill>
        <p:spPr>
          <a:xfrm>
            <a:off x="6268587" y="1329689"/>
            <a:ext cx="2375377" cy="1567402"/>
          </a:xfrm>
          <a:prstGeom prst="rect">
            <a:avLst/>
          </a:prstGeom>
          <a:effectLst>
            <a:outerShdw blurRad="50800" dist="38100" dir="2700000" algn="tl" rotWithShape="0">
              <a:prstClr val="black">
                <a:alpha val="40000"/>
              </a:prstClr>
            </a:outerShdw>
          </a:effectLst>
        </p:spPr>
      </p:pic>
      <p:pic>
        <p:nvPicPr>
          <p:cNvPr id="47" name="Picture 46" descr="A picture containing clothes&#10;&#10;Description automatically generated">
            <a:extLst>
              <a:ext uri="{FF2B5EF4-FFF2-40B4-BE49-F238E27FC236}">
                <a16:creationId xmlns:a16="http://schemas.microsoft.com/office/drawing/2014/main" id="{5AF152B6-B405-4CBA-9638-5C267936D0AB}"/>
              </a:ext>
            </a:extLst>
          </p:cNvPr>
          <p:cNvPicPr>
            <a:picLocks noChangeAspect="1"/>
          </p:cNvPicPr>
          <p:nvPr/>
        </p:nvPicPr>
        <p:blipFill>
          <a:blip r:embed="rId4">
            <a:extLst>
              <a:ext uri="{BEBA8EAE-BF5A-486C-A8C5-ECC9F3942E4B}">
                <a14:imgProps xmlns:a14="http://schemas.microsoft.com/office/drawing/2010/main">
                  <a14:imgLayer r:embed="rId5">
                    <a14:imgEffect>
                      <a14:saturation sat="0"/>
                    </a14:imgEffect>
                  </a14:imgLayer>
                </a14:imgProps>
              </a:ext>
            </a:extLst>
          </a:blip>
          <a:stretch>
            <a:fillRect/>
          </a:stretch>
        </p:blipFill>
        <p:spPr>
          <a:xfrm>
            <a:off x="9207023" y="1361270"/>
            <a:ext cx="2375377" cy="1567402"/>
          </a:xfrm>
          <a:prstGeom prst="rect">
            <a:avLst/>
          </a:prstGeom>
          <a:effectLst>
            <a:outerShdw blurRad="50800" dist="38100" dir="2700000" algn="tl" rotWithShape="0">
              <a:prstClr val="black">
                <a:alpha val="40000"/>
              </a:prstClr>
            </a:outerShdw>
          </a:effectLst>
        </p:spPr>
      </p:pic>
      <p:sp>
        <p:nvSpPr>
          <p:cNvPr id="10" name="Arrow: Bent 9">
            <a:extLst>
              <a:ext uri="{FF2B5EF4-FFF2-40B4-BE49-F238E27FC236}">
                <a16:creationId xmlns:a16="http://schemas.microsoft.com/office/drawing/2014/main" id="{6002C1A6-3ADC-487D-AF73-A440C39786D8}"/>
              </a:ext>
            </a:extLst>
          </p:cNvPr>
          <p:cNvSpPr/>
          <p:nvPr/>
        </p:nvSpPr>
        <p:spPr>
          <a:xfrm rot="10800000" flipH="1">
            <a:off x="7320047" y="2897091"/>
            <a:ext cx="1139148" cy="2276867"/>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9" name="Arrow: Bent 48">
            <a:extLst>
              <a:ext uri="{FF2B5EF4-FFF2-40B4-BE49-F238E27FC236}">
                <a16:creationId xmlns:a16="http://schemas.microsoft.com/office/drawing/2014/main" id="{7B664A8E-D596-4296-9E16-CB0FCBA6995A}"/>
              </a:ext>
            </a:extLst>
          </p:cNvPr>
          <p:cNvSpPr/>
          <p:nvPr/>
        </p:nvSpPr>
        <p:spPr>
          <a:xfrm rot="5400000" flipH="1">
            <a:off x="9113379" y="3329253"/>
            <a:ext cx="2156049" cy="1291725"/>
          </a:xfrm>
          <a:prstGeom prst="bentArrow">
            <a:avLst>
              <a:gd name="adj1" fmla="val 25000"/>
              <a:gd name="adj2" fmla="val 2342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396168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Texture Units (2)</a:t>
            </a:r>
            <a:endParaRPr dirty="0"/>
          </a:p>
        </p:txBody>
      </p:sp>
      <p:sp>
        <p:nvSpPr>
          <p:cNvPr id="277" name="Google Shape;277;p9"/>
          <p:cNvSpPr txBox="1">
            <a:spLocks noGrp="1"/>
          </p:cNvSpPr>
          <p:nvPr>
            <p:ph type="ftr" idx="11"/>
          </p:nvPr>
        </p:nvSpPr>
        <p:spPr>
          <a:xfrm>
            <a:off x="304800" y="6579370"/>
            <a:ext cx="7823200" cy="228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xfrm>
            <a:off x="11277600" y="6604233"/>
            <a:ext cx="1016000" cy="2286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14</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304800" y="1142999"/>
            <a:ext cx="11582400" cy="5293312"/>
          </a:xfrm>
          <a:prstGeom prst="rect">
            <a:avLst/>
          </a:prstGeom>
          <a:noFill/>
          <a:ln>
            <a:noFill/>
          </a:ln>
        </p:spPr>
        <p:txBody>
          <a:bodyPr spcFirstLastPara="1" wrap="square" lIns="91425" tIns="45700" rIns="91425" bIns="45700" anchor="t" anchorCtr="0">
            <a:normAutofit/>
          </a:bodyPr>
          <a:lstStyle/>
          <a:p>
            <a:pPr marL="0" indent="0">
              <a:buSzPts val="2800"/>
              <a:buNone/>
            </a:pPr>
            <a:r>
              <a:rPr lang="en-US" dirty="0"/>
              <a:t>Texture unit configuration</a:t>
            </a:r>
          </a:p>
          <a:p>
            <a:pPr marL="548640" lvl="1" indent="-274319">
              <a:buSzPts val="1824"/>
            </a:pPr>
            <a:r>
              <a:rPr lang="en-US" dirty="0"/>
              <a:t>Use RISC-V unused CSRs</a:t>
            </a:r>
          </a:p>
          <a:p>
            <a:pPr marL="548640" lvl="1" indent="-274319">
              <a:buSzPts val="1824"/>
            </a:pPr>
            <a:r>
              <a:rPr lang="en-US" dirty="0"/>
              <a:t>Store per-</a:t>
            </a:r>
            <a:r>
              <a:rPr lang="en-US" dirty="0" err="1"/>
              <a:t>miplevel</a:t>
            </a:r>
            <a:r>
              <a:rPr lang="en-US" dirty="0"/>
              <a:t> texture info</a:t>
            </a:r>
          </a:p>
          <a:p>
            <a:pPr marL="1005840" lvl="2" indent="-274319">
              <a:buSzPts val="1824"/>
              <a:buFont typeface="Noto Sans Symbols"/>
              <a:buChar char="•"/>
            </a:pPr>
            <a:r>
              <a:rPr lang="en-US" dirty="0"/>
              <a:t>Dimensions and format</a:t>
            </a:r>
          </a:p>
          <a:p>
            <a:pPr marL="1005840" lvl="2" indent="-274319">
              <a:buSzPts val="1824"/>
              <a:buFont typeface="Noto Sans Symbols"/>
              <a:buChar char="•"/>
            </a:pPr>
            <a:r>
              <a:rPr lang="en-US" dirty="0"/>
              <a:t>Addressing mode</a:t>
            </a:r>
          </a:p>
          <a:p>
            <a:pPr marL="1005840" lvl="2" indent="-274319">
              <a:buSzPts val="1824"/>
              <a:buFont typeface="Noto Sans Symbols"/>
              <a:buChar char="•"/>
            </a:pPr>
            <a:r>
              <a:rPr lang="en-US" dirty="0"/>
              <a:t>Filtering mode</a:t>
            </a:r>
            <a:endParaRPr sz="2000" dirty="0"/>
          </a:p>
        </p:txBody>
      </p:sp>
      <p:pic>
        <p:nvPicPr>
          <p:cNvPr id="5" name="Picture 4" descr="A screenshot of a video game&#10;&#10;Description automatically generated with low confidence">
            <a:extLst>
              <a:ext uri="{FF2B5EF4-FFF2-40B4-BE49-F238E27FC236}">
                <a16:creationId xmlns:a16="http://schemas.microsoft.com/office/drawing/2014/main" id="{C15410C9-BD52-4955-851E-AC0F873C154D}"/>
              </a:ext>
            </a:extLst>
          </p:cNvPr>
          <p:cNvPicPr>
            <a:picLocks noChangeAspect="1"/>
          </p:cNvPicPr>
          <p:nvPr/>
        </p:nvPicPr>
        <p:blipFill>
          <a:blip r:embed="rId3"/>
          <a:stretch>
            <a:fillRect/>
          </a:stretch>
        </p:blipFill>
        <p:spPr>
          <a:xfrm>
            <a:off x="5689601" y="2106226"/>
            <a:ext cx="6095999" cy="2193728"/>
          </a:xfrm>
          <a:prstGeom prst="rect">
            <a:avLst/>
          </a:prstGeom>
        </p:spPr>
      </p:pic>
    </p:spTree>
    <p:extLst>
      <p:ext uri="{BB962C8B-B14F-4D97-AF65-F5344CB8AC3E}">
        <p14:creationId xmlns:p14="http://schemas.microsoft.com/office/powerpoint/2010/main" val="1766792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304800" y="149416"/>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Texture Units (3)</a:t>
            </a:r>
            <a:endParaRPr dirty="0"/>
          </a:p>
        </p:txBody>
      </p:sp>
      <p:sp>
        <p:nvSpPr>
          <p:cNvPr id="277" name="Google Shape;277;p9"/>
          <p:cNvSpPr txBox="1">
            <a:spLocks noGrp="1"/>
          </p:cNvSpPr>
          <p:nvPr>
            <p:ph type="ftr" idx="11"/>
          </p:nvPr>
        </p:nvSpPr>
        <p:spPr>
          <a:xfrm>
            <a:off x="304800" y="6579370"/>
            <a:ext cx="7823200" cy="228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xfrm>
            <a:off x="11277600" y="6604233"/>
            <a:ext cx="1016000" cy="2286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15</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304800" y="1142999"/>
            <a:ext cx="11582400" cy="5293312"/>
          </a:xfrm>
          <a:prstGeom prst="rect">
            <a:avLst/>
          </a:prstGeom>
          <a:noFill/>
          <a:ln>
            <a:noFill/>
          </a:ln>
        </p:spPr>
        <p:txBody>
          <a:bodyPr spcFirstLastPara="1" wrap="square" lIns="91425" tIns="45700" rIns="91425" bIns="45700" anchor="t" anchorCtr="0">
            <a:normAutofit/>
          </a:bodyPr>
          <a:lstStyle/>
          <a:p>
            <a:pPr marL="0" indent="0">
              <a:buSzPts val="2800"/>
              <a:buNone/>
            </a:pPr>
            <a:r>
              <a:rPr lang="en-US" dirty="0"/>
              <a:t>Address Generation</a:t>
            </a:r>
          </a:p>
          <a:p>
            <a:pPr marL="548640" lvl="1" indent="-274319">
              <a:buSzPts val="1824"/>
            </a:pPr>
            <a:r>
              <a:rPr lang="en-US" dirty="0"/>
              <a:t>Calculate texture addresses</a:t>
            </a:r>
          </a:p>
          <a:p>
            <a:pPr marL="548640" lvl="1" indent="-274319">
              <a:buSzPts val="1824"/>
            </a:pPr>
            <a:r>
              <a:rPr lang="en-US" dirty="0"/>
              <a:t>Apply Addressing mode</a:t>
            </a:r>
          </a:p>
          <a:p>
            <a:pPr marL="0" indent="0">
              <a:buSzPts val="2800"/>
              <a:buNone/>
            </a:pPr>
            <a:r>
              <a:rPr lang="en-US" dirty="0"/>
              <a:t>Memory Scheduler</a:t>
            </a:r>
          </a:p>
          <a:p>
            <a:pPr marL="548640" lvl="1" indent="-274319" algn="l" rtl="0">
              <a:lnSpc>
                <a:spcPct val="100000"/>
              </a:lnSpc>
              <a:spcBef>
                <a:spcPts val="500"/>
              </a:spcBef>
              <a:spcAft>
                <a:spcPts val="0"/>
              </a:spcAft>
              <a:buSzPts val="1824"/>
              <a:buChar char="•"/>
            </a:pPr>
            <a:r>
              <a:rPr lang="en-US" dirty="0"/>
              <a:t>Detect duplicate addresses</a:t>
            </a:r>
          </a:p>
          <a:p>
            <a:pPr marL="548640" lvl="1" indent="-274319" algn="l" rtl="0">
              <a:lnSpc>
                <a:spcPct val="100000"/>
              </a:lnSpc>
              <a:spcBef>
                <a:spcPts val="500"/>
              </a:spcBef>
              <a:spcAft>
                <a:spcPts val="0"/>
              </a:spcAft>
              <a:buSzPts val="1824"/>
              <a:buChar char="•"/>
            </a:pPr>
            <a:r>
              <a:rPr lang="en-US" dirty="0"/>
              <a:t>Schedule memory requests</a:t>
            </a:r>
          </a:p>
          <a:p>
            <a:pPr marL="548640" lvl="1" indent="-274319" algn="l" rtl="0">
              <a:lnSpc>
                <a:spcPct val="100000"/>
              </a:lnSpc>
              <a:spcBef>
                <a:spcPts val="500"/>
              </a:spcBef>
              <a:spcAft>
                <a:spcPts val="0"/>
              </a:spcAft>
              <a:buSzPts val="1824"/>
              <a:buChar char="•"/>
            </a:pPr>
            <a:r>
              <a:rPr lang="en-US" dirty="0"/>
              <a:t>Gather </a:t>
            </a:r>
            <a:r>
              <a:rPr lang="en-US" dirty="0" err="1"/>
              <a:t>texel</a:t>
            </a:r>
            <a:r>
              <a:rPr lang="en-US" dirty="0"/>
              <a:t> results</a:t>
            </a:r>
          </a:p>
          <a:p>
            <a:pPr marL="0" indent="0">
              <a:buSzPts val="2800"/>
              <a:buNone/>
            </a:pPr>
            <a:r>
              <a:rPr lang="en-US" dirty="0"/>
              <a:t>Texel Sampler</a:t>
            </a:r>
          </a:p>
          <a:p>
            <a:pPr marL="548640" lvl="1" indent="-274319" algn="l" rtl="0">
              <a:lnSpc>
                <a:spcPct val="100000"/>
              </a:lnSpc>
              <a:spcBef>
                <a:spcPts val="500"/>
              </a:spcBef>
              <a:spcAft>
                <a:spcPts val="0"/>
              </a:spcAft>
              <a:buSzPts val="1824"/>
              <a:buChar char="•"/>
            </a:pPr>
            <a:r>
              <a:rPr lang="en-US" dirty="0"/>
              <a:t>Decode texture format</a:t>
            </a:r>
          </a:p>
          <a:p>
            <a:pPr marL="548640" lvl="1" indent="-274319" algn="l" rtl="0">
              <a:lnSpc>
                <a:spcPct val="100000"/>
              </a:lnSpc>
              <a:spcBef>
                <a:spcPts val="500"/>
              </a:spcBef>
              <a:spcAft>
                <a:spcPts val="0"/>
              </a:spcAft>
              <a:buSzPts val="1824"/>
              <a:buChar char="•"/>
            </a:pPr>
            <a:r>
              <a:rPr lang="en-US" dirty="0"/>
              <a:t>Apply texture sampling</a:t>
            </a:r>
            <a:endParaRPr sz="1800" dirty="0"/>
          </a:p>
        </p:txBody>
      </p:sp>
      <p:pic>
        <p:nvPicPr>
          <p:cNvPr id="5" name="Picture 4" descr="A screenshot of a video game&#10;&#10;Description automatically generated with low confidence">
            <a:extLst>
              <a:ext uri="{FF2B5EF4-FFF2-40B4-BE49-F238E27FC236}">
                <a16:creationId xmlns:a16="http://schemas.microsoft.com/office/drawing/2014/main" id="{C15410C9-BD52-4955-851E-AC0F873C154D}"/>
              </a:ext>
            </a:extLst>
          </p:cNvPr>
          <p:cNvPicPr>
            <a:picLocks noChangeAspect="1"/>
          </p:cNvPicPr>
          <p:nvPr/>
        </p:nvPicPr>
        <p:blipFill>
          <a:blip r:embed="rId3"/>
          <a:stretch>
            <a:fillRect/>
          </a:stretch>
        </p:blipFill>
        <p:spPr>
          <a:xfrm>
            <a:off x="5642709" y="2097349"/>
            <a:ext cx="6095999" cy="2193728"/>
          </a:xfrm>
          <a:prstGeom prst="rect">
            <a:avLst/>
          </a:prstGeom>
        </p:spPr>
      </p:pic>
      <p:sp>
        <p:nvSpPr>
          <p:cNvPr id="3" name="Rectangle: Rounded Corners 2">
            <a:extLst>
              <a:ext uri="{FF2B5EF4-FFF2-40B4-BE49-F238E27FC236}">
                <a16:creationId xmlns:a16="http://schemas.microsoft.com/office/drawing/2014/main" id="{0820C3A9-0C56-406F-B23F-2BA5C1F58ADC}"/>
              </a:ext>
            </a:extLst>
          </p:cNvPr>
          <p:cNvSpPr/>
          <p:nvPr/>
        </p:nvSpPr>
        <p:spPr>
          <a:xfrm>
            <a:off x="6131169" y="2408116"/>
            <a:ext cx="1996831" cy="786097"/>
          </a:xfrm>
          <a:prstGeom prst="round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solidFill>
                <a:srgbClr val="FF0000"/>
              </a:solidFill>
            </a:endParaRPr>
          </a:p>
        </p:txBody>
      </p:sp>
      <p:sp>
        <p:nvSpPr>
          <p:cNvPr id="10" name="Rectangle: Rounded Corners 9">
            <a:extLst>
              <a:ext uri="{FF2B5EF4-FFF2-40B4-BE49-F238E27FC236}">
                <a16:creationId xmlns:a16="http://schemas.microsoft.com/office/drawing/2014/main" id="{FCAAEC66-6F23-4C1D-B409-C993B9E36910}"/>
              </a:ext>
            </a:extLst>
          </p:cNvPr>
          <p:cNvSpPr/>
          <p:nvPr/>
        </p:nvSpPr>
        <p:spPr>
          <a:xfrm>
            <a:off x="9823939" y="2477433"/>
            <a:ext cx="1914769" cy="696222"/>
          </a:xfrm>
          <a:prstGeom prst="round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solidFill>
                <a:srgbClr val="FF0000"/>
              </a:solidFill>
            </a:endParaRPr>
          </a:p>
        </p:txBody>
      </p:sp>
      <p:sp>
        <p:nvSpPr>
          <p:cNvPr id="11" name="Rectangle: Rounded Corners 10">
            <a:extLst>
              <a:ext uri="{FF2B5EF4-FFF2-40B4-BE49-F238E27FC236}">
                <a16:creationId xmlns:a16="http://schemas.microsoft.com/office/drawing/2014/main" id="{2C8BFC6B-D985-44B5-B5E0-65B0EE9694E1}"/>
              </a:ext>
            </a:extLst>
          </p:cNvPr>
          <p:cNvSpPr/>
          <p:nvPr/>
        </p:nvSpPr>
        <p:spPr>
          <a:xfrm>
            <a:off x="7451732" y="3071641"/>
            <a:ext cx="3048476" cy="786097"/>
          </a:xfrm>
          <a:prstGeom prst="round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2670223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9">
                                            <p:txEl>
                                              <p:pRg st="3" end="3"/>
                                            </p:txEl>
                                          </p:spTgt>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9">
                                            <p:txEl>
                                              <p:pRg st="4" end="4"/>
                                            </p:txEl>
                                          </p:spTgt>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9">
                                            <p:txEl>
                                              <p:pRg st="5" end="5"/>
                                            </p:txEl>
                                          </p:spTgt>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9">
                                            <p:txEl>
                                              <p:pRg st="6" end="6"/>
                                            </p:txEl>
                                          </p:spTgt>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11"/>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9">
                                            <p:txEl>
                                              <p:pRg st="7" end="7"/>
                                            </p:txEl>
                                          </p:spTgt>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9">
                                            <p:txEl>
                                              <p:pRg st="8" end="8"/>
                                            </p:txEl>
                                          </p:spTgt>
                                        </p:tgtEl>
                                        <p:attrNameLst>
                                          <p:attrName>style.visibility</p:attrName>
                                        </p:attrNameLst>
                                      </p:cBhvr>
                                      <p:to>
                                        <p:strVal val="visible"/>
                                      </p:to>
                                    </p:set>
                                  </p:childTnLst>
                                </p:cTn>
                              </p:par>
                              <p:par>
                                <p:cTn id="32" presetID="1" presetClass="entr" presetSubtype="0" fill="hold" nodeType="withEffect">
                                  <p:stCondLst>
                                    <p:cond delay="0"/>
                                  </p:stCondLst>
                                  <p:childTnLst>
                                    <p:set>
                                      <p:cBhvr>
                                        <p:cTn id="33" dur="1" fill="hold">
                                          <p:stCondLst>
                                            <p:cond delay="0"/>
                                          </p:stCondLst>
                                        </p:cTn>
                                        <p:tgtEl>
                                          <p:spTgt spid="9">
                                            <p:txEl>
                                              <p:pRg st="9" end="9"/>
                                            </p:txEl>
                                          </p:spTgt>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0" grpId="0" animBg="1"/>
      <p:bldP spid="1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7"/>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endParaRPr dirty="0"/>
          </a:p>
        </p:txBody>
      </p:sp>
      <p:sp>
        <p:nvSpPr>
          <p:cNvPr id="255" name="Google Shape;255;p7"/>
          <p:cNvSpPr txBox="1">
            <a:spLocks noGrp="1"/>
          </p:cNvSpPr>
          <p:nvPr>
            <p:ph type="ftr" idx="11"/>
          </p:nvPr>
        </p:nvSpPr>
        <p:spPr>
          <a:xfrm>
            <a:off x="304800" y="6579370"/>
            <a:ext cx="7823200" cy="228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56" name="Google Shape;256;p7"/>
          <p:cNvSpPr txBox="1">
            <a:spLocks noGrp="1"/>
          </p:cNvSpPr>
          <p:nvPr>
            <p:ph type="sldNum" idx="12"/>
          </p:nvPr>
        </p:nvSpPr>
        <p:spPr>
          <a:xfrm>
            <a:off x="11277600" y="6604233"/>
            <a:ext cx="1016000" cy="2286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16</a:t>
            </a:fld>
            <a:endParaRPr>
              <a:solidFill>
                <a:srgbClr val="000000"/>
              </a:solidFill>
            </a:endParaRPr>
          </a:p>
        </p:txBody>
      </p:sp>
      <p:sp>
        <p:nvSpPr>
          <p:cNvPr id="257" name="Google Shape;257;p7"/>
          <p:cNvSpPr txBox="1">
            <a:spLocks noGrp="1"/>
          </p:cNvSpPr>
          <p:nvPr>
            <p:ph type="body" idx="1"/>
          </p:nvPr>
        </p:nvSpPr>
        <p:spPr>
          <a:xfrm>
            <a:off x="304800" y="1242874"/>
            <a:ext cx="11582400" cy="536135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2800"/>
              <a:buNone/>
            </a:pPr>
            <a:endParaRPr lang="en-US" dirty="0"/>
          </a:p>
          <a:p>
            <a:pPr marL="0" lvl="0" indent="0" algn="l" rtl="0">
              <a:lnSpc>
                <a:spcPct val="90000"/>
              </a:lnSpc>
              <a:spcBef>
                <a:spcPts val="0"/>
              </a:spcBef>
              <a:spcAft>
                <a:spcPts val="0"/>
              </a:spcAft>
              <a:buSzPts val="2800"/>
              <a:buNone/>
            </a:pPr>
            <a:endParaRPr lang="en-US" dirty="0"/>
          </a:p>
        </p:txBody>
      </p:sp>
      <p:sp>
        <p:nvSpPr>
          <p:cNvPr id="2" name="TextBox 1">
            <a:extLst>
              <a:ext uri="{FF2B5EF4-FFF2-40B4-BE49-F238E27FC236}">
                <a16:creationId xmlns:a16="http://schemas.microsoft.com/office/drawing/2014/main" id="{1095DCEF-7851-430F-A765-A01C0A6CCA68}"/>
              </a:ext>
            </a:extLst>
          </p:cNvPr>
          <p:cNvSpPr txBox="1"/>
          <p:nvPr/>
        </p:nvSpPr>
        <p:spPr>
          <a:xfrm>
            <a:off x="4172923" y="3166423"/>
            <a:ext cx="3541354" cy="757130"/>
          </a:xfrm>
          <a:prstGeom prst="rect">
            <a:avLst/>
          </a:prstGeom>
          <a:noFill/>
        </p:spPr>
        <p:txBody>
          <a:bodyPr wrap="none" rtlCol="0">
            <a:spAutoFit/>
          </a:bodyPr>
          <a:lstStyle/>
          <a:p>
            <a:pPr marL="0" lvl="0" indent="0" algn="ctr" rtl="0">
              <a:lnSpc>
                <a:spcPct val="90000"/>
              </a:lnSpc>
              <a:spcBef>
                <a:spcPts val="0"/>
              </a:spcBef>
              <a:spcAft>
                <a:spcPts val="0"/>
              </a:spcAft>
              <a:buSzPts val="2800"/>
              <a:buNone/>
            </a:pPr>
            <a:r>
              <a:rPr lang="en-US" sz="4800" b="1" dirty="0"/>
              <a:t>Thank You!</a:t>
            </a:r>
            <a:endParaRPr lang="en-US" dirty="0"/>
          </a:p>
        </p:txBody>
      </p:sp>
    </p:spTree>
    <p:extLst>
      <p:ext uri="{BB962C8B-B14F-4D97-AF65-F5344CB8AC3E}">
        <p14:creationId xmlns:p14="http://schemas.microsoft.com/office/powerpoint/2010/main" val="506638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Agenda</a:t>
            </a:r>
            <a:endParaRPr dirty="0"/>
          </a:p>
        </p:txBody>
      </p:sp>
      <p:sp>
        <p:nvSpPr>
          <p:cNvPr id="207" name="Google Shape;207;p3"/>
          <p:cNvSpPr txBox="1">
            <a:spLocks noGrp="1"/>
          </p:cNvSpPr>
          <p:nvPr>
            <p:ph type="ftr" idx="11"/>
          </p:nvPr>
        </p:nvSpPr>
        <p:spPr>
          <a:xfrm>
            <a:off x="304800" y="6579370"/>
            <a:ext cx="7823200" cy="228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solidFill>
                  <a:srgbClr val="000000"/>
                </a:solidFill>
              </a:rPr>
              <a:t> </a:t>
            </a:r>
            <a:endParaRPr dirty="0"/>
          </a:p>
        </p:txBody>
      </p:sp>
      <p:sp>
        <p:nvSpPr>
          <p:cNvPr id="208" name="Google Shape;208;p3"/>
          <p:cNvSpPr txBox="1">
            <a:spLocks noGrp="1"/>
          </p:cNvSpPr>
          <p:nvPr>
            <p:ph type="sldNum" idx="12"/>
          </p:nvPr>
        </p:nvSpPr>
        <p:spPr>
          <a:xfrm>
            <a:off x="11277600" y="6604233"/>
            <a:ext cx="1016000" cy="2286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2</a:t>
            </a:fld>
            <a:endParaRPr>
              <a:solidFill>
                <a:srgbClr val="000000"/>
              </a:solidFill>
            </a:endParaRPr>
          </a:p>
        </p:txBody>
      </p:sp>
      <p:sp>
        <p:nvSpPr>
          <p:cNvPr id="10" name="Google Shape;209;p3">
            <a:extLst>
              <a:ext uri="{FF2B5EF4-FFF2-40B4-BE49-F238E27FC236}">
                <a16:creationId xmlns:a16="http://schemas.microsoft.com/office/drawing/2014/main" id="{3A349653-235B-447F-AE47-E9E017023068}"/>
              </a:ext>
            </a:extLst>
          </p:cNvPr>
          <p:cNvSpPr txBox="1">
            <a:spLocks noGrp="1"/>
          </p:cNvSpPr>
          <p:nvPr>
            <p:ph type="body" idx="1"/>
          </p:nvPr>
        </p:nvSpPr>
        <p:spPr>
          <a:xfrm>
            <a:off x="358065" y="1268877"/>
            <a:ext cx="11475869" cy="5131923"/>
          </a:xfrm>
          <a:prstGeom prst="rect">
            <a:avLst/>
          </a:prstGeom>
          <a:noFill/>
          <a:ln>
            <a:noFill/>
          </a:ln>
        </p:spPr>
        <p:txBody>
          <a:bodyPr spcFirstLastPara="1" wrap="square" lIns="91425" tIns="45700" rIns="91425" bIns="45700" anchor="t" anchorCtr="0">
            <a:normAutofit/>
          </a:bodyPr>
          <a:lstStyle/>
          <a:p>
            <a:pPr marL="342900" lvl="1" indent="-342900" eaLnBrk="0" fontAlgn="base" hangingPunct="0">
              <a:lnSpc>
                <a:spcPct val="90000"/>
              </a:lnSpc>
              <a:spcBef>
                <a:spcPct val="20000"/>
              </a:spcBef>
              <a:spcAft>
                <a:spcPct val="0"/>
              </a:spcAft>
              <a:buSzPts val="1824"/>
            </a:pPr>
            <a:r>
              <a:rPr lang="en-US" sz="2800" dirty="0">
                <a:solidFill>
                  <a:schemeClr val="tx1"/>
                </a:solidFill>
                <a:latin typeface="+mn-lt"/>
                <a:ea typeface="+mn-ea"/>
                <a:cs typeface="+mn-cs"/>
              </a:rPr>
              <a:t>ISA Extension</a:t>
            </a:r>
          </a:p>
          <a:p>
            <a:pPr marL="342900" lvl="1" indent="-342900" eaLnBrk="0" fontAlgn="base" hangingPunct="0">
              <a:lnSpc>
                <a:spcPct val="90000"/>
              </a:lnSpc>
              <a:spcBef>
                <a:spcPct val="20000"/>
              </a:spcBef>
              <a:spcAft>
                <a:spcPct val="0"/>
              </a:spcAft>
              <a:buSzPts val="1824"/>
            </a:pPr>
            <a:r>
              <a:rPr lang="en-US" sz="2800" dirty="0">
                <a:solidFill>
                  <a:schemeClr val="tx1"/>
                </a:solidFill>
                <a:latin typeface="+mn-lt"/>
                <a:ea typeface="+mn-ea"/>
                <a:cs typeface="+mn-cs"/>
              </a:rPr>
              <a:t>GPGPU Microarchitecture</a:t>
            </a:r>
          </a:p>
          <a:p>
            <a:pPr marL="342900" lvl="1" indent="-342900" eaLnBrk="0" fontAlgn="base" hangingPunct="0">
              <a:lnSpc>
                <a:spcPct val="90000"/>
              </a:lnSpc>
              <a:spcBef>
                <a:spcPct val="20000"/>
              </a:spcBef>
              <a:spcAft>
                <a:spcPct val="0"/>
              </a:spcAft>
              <a:buSzPts val="1824"/>
            </a:pPr>
            <a:r>
              <a:rPr lang="en-US" sz="2800" dirty="0">
                <a:solidFill>
                  <a:schemeClr val="tx1"/>
                </a:solidFill>
                <a:latin typeface="+mn-lt"/>
                <a:ea typeface="+mn-ea"/>
                <a:cs typeface="+mn-cs"/>
              </a:rPr>
              <a:t>High-Bandwidth Caches</a:t>
            </a:r>
          </a:p>
          <a:p>
            <a:pPr marL="342900" lvl="1" indent="-342900" eaLnBrk="0" fontAlgn="base" hangingPunct="0">
              <a:lnSpc>
                <a:spcPct val="90000"/>
              </a:lnSpc>
              <a:spcBef>
                <a:spcPct val="20000"/>
              </a:spcBef>
              <a:spcAft>
                <a:spcPct val="0"/>
              </a:spcAft>
              <a:buSzPts val="1824"/>
            </a:pPr>
            <a:r>
              <a:rPr lang="en-US" sz="2800">
                <a:solidFill>
                  <a:schemeClr val="tx1"/>
                </a:solidFill>
                <a:latin typeface="+mn-lt"/>
                <a:ea typeface="+mn-ea"/>
                <a:cs typeface="+mn-cs"/>
              </a:rPr>
              <a:t>Texture Units</a:t>
            </a:r>
            <a:endParaRPr lang="en-US" sz="2800" dirty="0">
              <a:solidFill>
                <a:schemeClr val="tx1"/>
              </a:solidFill>
              <a:latin typeface="+mn-lt"/>
              <a:ea typeface="+mn-ea"/>
              <a:cs typeface="+mn-cs"/>
            </a:endParaRPr>
          </a:p>
        </p:txBody>
      </p:sp>
    </p:spTree>
    <p:extLst>
      <p:ext uri="{BB962C8B-B14F-4D97-AF65-F5344CB8AC3E}">
        <p14:creationId xmlns:p14="http://schemas.microsoft.com/office/powerpoint/2010/main" val="812122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7"/>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GPGPU Platform</a:t>
            </a:r>
            <a:endParaRPr dirty="0"/>
          </a:p>
        </p:txBody>
      </p:sp>
      <p:sp>
        <p:nvSpPr>
          <p:cNvPr id="255" name="Google Shape;255;p7"/>
          <p:cNvSpPr txBox="1">
            <a:spLocks noGrp="1"/>
          </p:cNvSpPr>
          <p:nvPr>
            <p:ph type="ftr" idx="11"/>
          </p:nvPr>
        </p:nvSpPr>
        <p:spPr>
          <a:xfrm>
            <a:off x="304800" y="6579370"/>
            <a:ext cx="7823200" cy="228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56" name="Google Shape;256;p7"/>
          <p:cNvSpPr txBox="1">
            <a:spLocks noGrp="1"/>
          </p:cNvSpPr>
          <p:nvPr>
            <p:ph type="sldNum" idx="12"/>
          </p:nvPr>
        </p:nvSpPr>
        <p:spPr>
          <a:xfrm>
            <a:off x="11277600" y="6604233"/>
            <a:ext cx="1016000" cy="2286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3</a:t>
            </a:fld>
            <a:endParaRPr>
              <a:solidFill>
                <a:srgbClr val="000000"/>
              </a:solidFill>
            </a:endParaRPr>
          </a:p>
        </p:txBody>
      </p:sp>
      <p:sp>
        <p:nvSpPr>
          <p:cNvPr id="257" name="Google Shape;257;p7"/>
          <p:cNvSpPr txBox="1">
            <a:spLocks noGrp="1"/>
          </p:cNvSpPr>
          <p:nvPr>
            <p:ph type="body" idx="1"/>
          </p:nvPr>
        </p:nvSpPr>
        <p:spPr>
          <a:xfrm>
            <a:off x="304800" y="1065320"/>
            <a:ext cx="11582400" cy="551404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2800"/>
              <a:buNone/>
            </a:pPr>
            <a:r>
              <a:rPr lang="en-US" dirty="0"/>
              <a:t>Hardware </a:t>
            </a:r>
          </a:p>
          <a:p>
            <a:pPr marL="548640" lvl="1" indent="-274319">
              <a:buSzPts val="1824"/>
            </a:pPr>
            <a:r>
              <a:rPr lang="en-US" dirty="0"/>
              <a:t>Fully configurable multi-core GPU </a:t>
            </a:r>
          </a:p>
          <a:p>
            <a:pPr marL="548640" lvl="1" indent="-274319">
              <a:buSzPts val="1824"/>
            </a:pPr>
            <a:r>
              <a:rPr lang="en-US" dirty="0"/>
              <a:t>PCIe host-device interface</a:t>
            </a:r>
          </a:p>
          <a:p>
            <a:pPr marL="548640" lvl="1" indent="-274319">
              <a:buSzPts val="1824"/>
            </a:pPr>
            <a:r>
              <a:rPr lang="en-US" dirty="0"/>
              <a:t>Up to 32-cores @ 200 MHz</a:t>
            </a:r>
          </a:p>
          <a:p>
            <a:pPr marL="548640" lvl="1" indent="-274319">
              <a:buSzPts val="1824"/>
            </a:pPr>
            <a:r>
              <a:rPr lang="en-US" dirty="0"/>
              <a:t>Caches &amp; shared Memory</a:t>
            </a:r>
          </a:p>
          <a:p>
            <a:pPr marL="548640" lvl="1" indent="-274319">
              <a:buSzPts val="1824"/>
            </a:pPr>
            <a:r>
              <a:rPr lang="en-US" dirty="0"/>
              <a:t>Floating-point Units</a:t>
            </a:r>
          </a:p>
          <a:p>
            <a:pPr marL="548640" lvl="1" indent="-274319">
              <a:buSzPts val="1824"/>
            </a:pPr>
            <a:r>
              <a:rPr lang="en-US" dirty="0"/>
              <a:t>Hardware texture units</a:t>
            </a:r>
          </a:p>
          <a:p>
            <a:pPr marL="0" lvl="0" indent="0" algn="l" rtl="0">
              <a:lnSpc>
                <a:spcPct val="90000"/>
              </a:lnSpc>
              <a:spcBef>
                <a:spcPts val="600"/>
              </a:spcBef>
              <a:spcAft>
                <a:spcPts val="0"/>
              </a:spcAft>
              <a:buSzPts val="2800"/>
              <a:buNone/>
            </a:pPr>
            <a:r>
              <a:rPr lang="en-US" dirty="0"/>
              <a:t>Open-source toolchain</a:t>
            </a:r>
            <a:endParaRPr sz="2000" dirty="0"/>
          </a:p>
          <a:p>
            <a:pPr marL="548640" lvl="1" indent="-274319">
              <a:buSzPts val="1824"/>
            </a:pPr>
            <a:r>
              <a:rPr lang="en-US" dirty="0"/>
              <a:t>POCL: OpenCL</a:t>
            </a:r>
          </a:p>
          <a:p>
            <a:pPr marL="548640" lvl="1" indent="-274319">
              <a:buSzPts val="1824"/>
            </a:pPr>
            <a:r>
              <a:rPr lang="en-US" dirty="0" err="1"/>
              <a:t>SwiftShader</a:t>
            </a:r>
            <a:r>
              <a:rPr lang="en-US" dirty="0"/>
              <a:t> : OpenGL</a:t>
            </a:r>
          </a:p>
          <a:p>
            <a:pPr marL="548640" lvl="1" indent="-274319">
              <a:buSzPts val="1824"/>
            </a:pPr>
            <a:r>
              <a:rPr lang="en-US" dirty="0"/>
              <a:t>OPAE: FPGA Driver API</a:t>
            </a:r>
            <a:endParaRPr dirty="0"/>
          </a:p>
          <a:p>
            <a:pPr marL="548640" lvl="1" indent="-274319">
              <a:buSzPts val="1824"/>
            </a:pPr>
            <a:r>
              <a:rPr lang="en-US" dirty="0" err="1"/>
              <a:t>Verilator</a:t>
            </a:r>
            <a:r>
              <a:rPr lang="en-US" dirty="0"/>
              <a:t>: RTL simulation</a:t>
            </a:r>
            <a:endParaRPr dirty="0"/>
          </a:p>
          <a:p>
            <a:pPr marL="548640" lvl="1" indent="-274319">
              <a:buSzPts val="1824"/>
            </a:pPr>
            <a:r>
              <a:rPr lang="en-US" dirty="0" err="1"/>
              <a:t>Yosys</a:t>
            </a:r>
            <a:r>
              <a:rPr lang="en-US" dirty="0"/>
              <a:t>: FPGA Synthesis</a:t>
            </a:r>
            <a:endParaRPr dirty="0"/>
          </a:p>
        </p:txBody>
      </p:sp>
      <p:pic>
        <p:nvPicPr>
          <p:cNvPr id="3" name="Picture 2" descr="A screenshot of a calculator&#10;&#10;Description automatically generated with low confidence">
            <a:extLst>
              <a:ext uri="{FF2B5EF4-FFF2-40B4-BE49-F238E27FC236}">
                <a16:creationId xmlns:a16="http://schemas.microsoft.com/office/drawing/2014/main" id="{6F51F2A5-0D10-4545-B375-8265B5409C3A}"/>
              </a:ext>
            </a:extLst>
          </p:cNvPr>
          <p:cNvPicPr>
            <a:picLocks noChangeAspect="1"/>
          </p:cNvPicPr>
          <p:nvPr/>
        </p:nvPicPr>
        <p:blipFill>
          <a:blip r:embed="rId3"/>
          <a:stretch>
            <a:fillRect/>
          </a:stretch>
        </p:blipFill>
        <p:spPr>
          <a:xfrm>
            <a:off x="5014897" y="2587348"/>
            <a:ext cx="6362330" cy="2469991"/>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RISC-V ISA Extension for Vortex</a:t>
            </a:r>
            <a:endParaRPr dirty="0"/>
          </a:p>
        </p:txBody>
      </p:sp>
      <p:sp>
        <p:nvSpPr>
          <p:cNvPr id="277" name="Google Shape;277;p9"/>
          <p:cNvSpPr txBox="1">
            <a:spLocks noGrp="1"/>
          </p:cNvSpPr>
          <p:nvPr>
            <p:ph type="ftr" idx="11"/>
          </p:nvPr>
        </p:nvSpPr>
        <p:spPr>
          <a:xfrm>
            <a:off x="304800" y="6579370"/>
            <a:ext cx="7823200" cy="228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xfrm>
            <a:off x="11277600" y="6604233"/>
            <a:ext cx="1016000" cy="2286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4</a:t>
            </a:fld>
            <a:endParaRPr>
              <a:solidFill>
                <a:srgbClr val="000000"/>
              </a:solidFill>
            </a:endParaRPr>
          </a:p>
        </p:txBody>
      </p:sp>
      <p:sp>
        <p:nvSpPr>
          <p:cNvPr id="279" name="Google Shape;279;p9"/>
          <p:cNvSpPr txBox="1">
            <a:spLocks noGrp="1"/>
          </p:cNvSpPr>
          <p:nvPr>
            <p:ph type="body" idx="1"/>
          </p:nvPr>
        </p:nvSpPr>
        <p:spPr>
          <a:xfrm>
            <a:off x="304800" y="1143000"/>
            <a:ext cx="11538012" cy="51816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dirty="0"/>
              <a:t>Threading model</a:t>
            </a:r>
          </a:p>
          <a:p>
            <a:pPr marL="548640" lvl="1" indent="-274319">
              <a:lnSpc>
                <a:spcPct val="90000"/>
              </a:lnSpc>
              <a:buSzPts val="1824"/>
            </a:pPr>
            <a:r>
              <a:rPr lang="en-US" dirty="0"/>
              <a:t>Wavefronts</a:t>
            </a:r>
          </a:p>
          <a:p>
            <a:pPr marL="548640" lvl="1" indent="-274319">
              <a:lnSpc>
                <a:spcPct val="90000"/>
              </a:lnSpc>
              <a:buSzPts val="1824"/>
            </a:pPr>
            <a:r>
              <a:rPr lang="en-US" dirty="0"/>
              <a:t>Threads</a:t>
            </a:r>
          </a:p>
          <a:p>
            <a:pPr marL="0" lvl="0" indent="0" algn="l" rtl="0">
              <a:lnSpc>
                <a:spcPct val="100000"/>
              </a:lnSpc>
              <a:spcBef>
                <a:spcPts val="0"/>
              </a:spcBef>
              <a:spcAft>
                <a:spcPts val="0"/>
              </a:spcAft>
              <a:buSzPts val="2800"/>
              <a:buNone/>
            </a:pPr>
            <a:r>
              <a:rPr lang="en-US" dirty="0"/>
              <a:t>Memory model</a:t>
            </a:r>
          </a:p>
          <a:p>
            <a:pPr marL="548640" lvl="1" indent="-274319">
              <a:lnSpc>
                <a:spcPct val="90000"/>
              </a:lnSpc>
              <a:buSzPts val="1824"/>
            </a:pPr>
            <a:r>
              <a:rPr lang="en-US" dirty="0"/>
              <a:t>Global memory</a:t>
            </a:r>
          </a:p>
          <a:p>
            <a:pPr marL="548640" lvl="1" indent="-274319">
              <a:lnSpc>
                <a:spcPct val="90000"/>
              </a:lnSpc>
              <a:buSzPts val="1824"/>
            </a:pPr>
            <a:r>
              <a:rPr lang="en-US" dirty="0"/>
              <a:t>Shared memory</a:t>
            </a:r>
          </a:p>
          <a:p>
            <a:pPr marL="0" lvl="0" indent="0" algn="l" rtl="0">
              <a:lnSpc>
                <a:spcPct val="100000"/>
              </a:lnSpc>
              <a:spcBef>
                <a:spcPts val="0"/>
              </a:spcBef>
              <a:spcAft>
                <a:spcPts val="0"/>
              </a:spcAft>
              <a:buSzPts val="2800"/>
              <a:buNone/>
            </a:pPr>
            <a:r>
              <a:rPr lang="en-US" dirty="0"/>
              <a:t>Register File</a:t>
            </a:r>
          </a:p>
          <a:p>
            <a:pPr marL="548640" lvl="1" indent="-274319">
              <a:lnSpc>
                <a:spcPct val="90000"/>
              </a:lnSpc>
              <a:buSzPts val="1824"/>
            </a:pPr>
            <a:r>
              <a:rPr lang="en-US" dirty="0"/>
              <a:t>Use RISC-V Int/float registers</a:t>
            </a:r>
          </a:p>
          <a:p>
            <a:pPr marL="548640" lvl="1" indent="-274319">
              <a:lnSpc>
                <a:spcPct val="90000"/>
              </a:lnSpc>
              <a:buSzPts val="1824"/>
            </a:pPr>
            <a:r>
              <a:rPr lang="en-US" dirty="0"/>
              <a:t>No predication</a:t>
            </a:r>
          </a:p>
          <a:p>
            <a:pPr marL="0" indent="0">
              <a:spcBef>
                <a:spcPts val="0"/>
              </a:spcBef>
              <a:buSzPts val="2800"/>
              <a:buNone/>
            </a:pPr>
            <a:r>
              <a:rPr lang="en-US" dirty="0"/>
              <a:t>Synchronization</a:t>
            </a:r>
          </a:p>
          <a:p>
            <a:pPr marL="548640" lvl="1" indent="-274319">
              <a:lnSpc>
                <a:spcPct val="90000"/>
              </a:lnSpc>
              <a:buSzPts val="1824"/>
            </a:pPr>
            <a:r>
              <a:rPr lang="en-US" dirty="0"/>
              <a:t>Use RISC-V fence</a:t>
            </a:r>
            <a:endParaRPr dirty="0"/>
          </a:p>
        </p:txBody>
      </p:sp>
      <p:pic>
        <p:nvPicPr>
          <p:cNvPr id="3" name="Picture 2" descr="Table&#10;&#10;Description automatically generated">
            <a:extLst>
              <a:ext uri="{FF2B5EF4-FFF2-40B4-BE49-F238E27FC236}">
                <a16:creationId xmlns:a16="http://schemas.microsoft.com/office/drawing/2014/main" id="{01D0FB95-8910-4933-977F-86BFC427FA7B}"/>
              </a:ext>
            </a:extLst>
          </p:cNvPr>
          <p:cNvPicPr>
            <a:picLocks noChangeAspect="1"/>
          </p:cNvPicPr>
          <p:nvPr/>
        </p:nvPicPr>
        <p:blipFill>
          <a:blip r:embed="rId3"/>
          <a:stretch>
            <a:fillRect/>
          </a:stretch>
        </p:blipFill>
        <p:spPr>
          <a:xfrm>
            <a:off x="5663173" y="1992934"/>
            <a:ext cx="5614427" cy="2872131"/>
          </a:xfrm>
          <a:prstGeom prst="rect">
            <a:avLst/>
          </a:prstGeom>
        </p:spPr>
      </p:pic>
    </p:spTree>
    <p:extLst>
      <p:ext uri="{BB962C8B-B14F-4D97-AF65-F5344CB8AC3E}">
        <p14:creationId xmlns:p14="http://schemas.microsoft.com/office/powerpoint/2010/main" val="2914221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a:t>Vortex GPU Microarchitecture</a:t>
            </a:r>
            <a:endParaRPr/>
          </a:p>
        </p:txBody>
      </p:sp>
      <p:sp>
        <p:nvSpPr>
          <p:cNvPr id="277" name="Google Shape;277;p9"/>
          <p:cNvSpPr txBox="1">
            <a:spLocks noGrp="1"/>
          </p:cNvSpPr>
          <p:nvPr>
            <p:ph type="ftr" idx="11"/>
          </p:nvPr>
        </p:nvSpPr>
        <p:spPr>
          <a:xfrm>
            <a:off x="304800" y="6579370"/>
            <a:ext cx="7823200" cy="228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xfrm>
            <a:off x="11277600" y="6604233"/>
            <a:ext cx="1016000" cy="2286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5</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304800" y="1142999"/>
            <a:ext cx="11582400"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dirty="0"/>
              <a:t>Five-stage RISC-V Pipeline</a:t>
            </a:r>
            <a:endParaRPr sz="2000" dirty="0"/>
          </a:p>
          <a:p>
            <a:pPr marL="548640" lvl="1" indent="-274319" algn="l" rtl="0">
              <a:lnSpc>
                <a:spcPct val="100000"/>
              </a:lnSpc>
              <a:spcBef>
                <a:spcPts val="500"/>
              </a:spcBef>
              <a:spcAft>
                <a:spcPts val="0"/>
              </a:spcAft>
              <a:buSzPts val="1824"/>
              <a:buChar char="•"/>
            </a:pPr>
            <a:r>
              <a:rPr lang="en-US" dirty="0"/>
              <a:t>IF | ID | Issue | EX | Commit</a:t>
            </a:r>
            <a:endParaRPr sz="1800" dirty="0"/>
          </a:p>
          <a:p>
            <a:pPr marL="548640" lvl="1" indent="-274319" algn="l" rtl="0">
              <a:lnSpc>
                <a:spcPct val="100000"/>
              </a:lnSpc>
              <a:spcBef>
                <a:spcPts val="500"/>
              </a:spcBef>
              <a:spcAft>
                <a:spcPts val="0"/>
              </a:spcAft>
              <a:buSzPts val="1824"/>
              <a:buChar char="•"/>
            </a:pPr>
            <a:r>
              <a:rPr lang="en-US" dirty="0"/>
              <a:t>In-order issue / out-of-order commit</a:t>
            </a:r>
          </a:p>
          <a:p>
            <a:pPr marL="548640" lvl="1" indent="-274319" algn="l" rtl="0">
              <a:lnSpc>
                <a:spcPct val="100000"/>
              </a:lnSpc>
              <a:spcBef>
                <a:spcPts val="500"/>
              </a:spcBef>
              <a:spcAft>
                <a:spcPts val="0"/>
              </a:spcAft>
              <a:buSzPts val="1824"/>
              <a:buChar char="•"/>
            </a:pPr>
            <a:r>
              <a:rPr lang="en-US" dirty="0"/>
              <a:t>Single-precision FPU</a:t>
            </a:r>
            <a:endParaRPr dirty="0"/>
          </a:p>
        </p:txBody>
      </p:sp>
      <p:pic>
        <p:nvPicPr>
          <p:cNvPr id="4" name="Picture 3" descr="Diagram&#10;&#10;Description automatically generated">
            <a:extLst>
              <a:ext uri="{FF2B5EF4-FFF2-40B4-BE49-F238E27FC236}">
                <a16:creationId xmlns:a16="http://schemas.microsoft.com/office/drawing/2014/main" id="{4988F925-FCF1-4E73-AAF9-03013FC0ED27}"/>
              </a:ext>
            </a:extLst>
          </p:cNvPr>
          <p:cNvPicPr>
            <a:picLocks noChangeAspect="1"/>
          </p:cNvPicPr>
          <p:nvPr/>
        </p:nvPicPr>
        <p:blipFill>
          <a:blip r:embed="rId3"/>
          <a:stretch>
            <a:fillRect/>
          </a:stretch>
        </p:blipFill>
        <p:spPr>
          <a:xfrm>
            <a:off x="7123756" y="1281488"/>
            <a:ext cx="4763444" cy="2917650"/>
          </a:xfrm>
          <a:prstGeom prst="rect">
            <a:avLst/>
          </a:prstGeom>
        </p:spPr>
      </p:pic>
    </p:spTree>
    <p:extLst>
      <p:ext uri="{BB962C8B-B14F-4D97-AF65-F5344CB8AC3E}">
        <p14:creationId xmlns:p14="http://schemas.microsoft.com/office/powerpoint/2010/main" val="72499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 (2)</a:t>
            </a:r>
            <a:endParaRPr dirty="0"/>
          </a:p>
        </p:txBody>
      </p:sp>
      <p:sp>
        <p:nvSpPr>
          <p:cNvPr id="277" name="Google Shape;277;p9"/>
          <p:cNvSpPr txBox="1">
            <a:spLocks noGrp="1"/>
          </p:cNvSpPr>
          <p:nvPr>
            <p:ph type="ftr" idx="11"/>
          </p:nvPr>
        </p:nvSpPr>
        <p:spPr>
          <a:xfrm>
            <a:off x="304800" y="6579370"/>
            <a:ext cx="7823200" cy="228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xfrm>
            <a:off x="11277600" y="6604233"/>
            <a:ext cx="1016000" cy="2286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6</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304800" y="1142999"/>
            <a:ext cx="11582400"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dirty="0"/>
              <a:t>Five-stage RISC-V Pipeline</a:t>
            </a:r>
            <a:endParaRPr sz="2000" dirty="0"/>
          </a:p>
          <a:p>
            <a:pPr marL="548640" lvl="1" indent="-274319" algn="l" rtl="0">
              <a:lnSpc>
                <a:spcPct val="100000"/>
              </a:lnSpc>
              <a:spcBef>
                <a:spcPts val="500"/>
              </a:spcBef>
              <a:spcAft>
                <a:spcPts val="0"/>
              </a:spcAft>
              <a:buSzPts val="1824"/>
              <a:buChar char="•"/>
            </a:pPr>
            <a:r>
              <a:rPr lang="en-US" dirty="0"/>
              <a:t>IF | ID | Issue | EX | Commit</a:t>
            </a:r>
            <a:endParaRPr sz="1800" dirty="0"/>
          </a:p>
          <a:p>
            <a:pPr marL="548640" lvl="1" indent="-274319" algn="l" rtl="0">
              <a:lnSpc>
                <a:spcPct val="100000"/>
              </a:lnSpc>
              <a:spcBef>
                <a:spcPts val="500"/>
              </a:spcBef>
              <a:spcAft>
                <a:spcPts val="0"/>
              </a:spcAft>
              <a:buSzPts val="1824"/>
              <a:buChar char="•"/>
            </a:pPr>
            <a:r>
              <a:rPr lang="en-US" dirty="0"/>
              <a:t>In-order issue / out-of-order commit</a:t>
            </a:r>
          </a:p>
          <a:p>
            <a:pPr marL="548640" lvl="1" indent="-274319" algn="l" rtl="0">
              <a:lnSpc>
                <a:spcPct val="100000"/>
              </a:lnSpc>
              <a:spcBef>
                <a:spcPts val="500"/>
              </a:spcBef>
              <a:spcAft>
                <a:spcPts val="0"/>
              </a:spcAft>
              <a:buSzPts val="1824"/>
              <a:buChar char="•"/>
            </a:pPr>
            <a:r>
              <a:rPr lang="en-US" dirty="0"/>
              <a:t>Single-precision FPU</a:t>
            </a:r>
          </a:p>
          <a:p>
            <a:pPr marL="548640" lvl="1" indent="-274319" algn="l" rtl="0">
              <a:lnSpc>
                <a:spcPct val="100000"/>
              </a:lnSpc>
              <a:spcBef>
                <a:spcPts val="500"/>
              </a:spcBef>
              <a:spcAft>
                <a:spcPts val="0"/>
              </a:spcAft>
              <a:buSzPts val="1824"/>
              <a:buChar char="•"/>
            </a:pPr>
            <a:r>
              <a:rPr lang="en-US" dirty="0">
                <a:solidFill>
                  <a:srgbClr val="FF0000"/>
                </a:solidFill>
              </a:rPr>
              <a:t>Wavefront Scheduler</a:t>
            </a:r>
          </a:p>
          <a:p>
            <a:pPr marL="548640" lvl="1" indent="-274319" algn="l" rtl="0">
              <a:lnSpc>
                <a:spcPct val="100000"/>
              </a:lnSpc>
              <a:spcBef>
                <a:spcPts val="500"/>
              </a:spcBef>
              <a:spcAft>
                <a:spcPts val="0"/>
              </a:spcAft>
              <a:buSzPts val="1824"/>
              <a:buChar char="•"/>
            </a:pPr>
            <a:r>
              <a:rPr lang="en-US" dirty="0">
                <a:solidFill>
                  <a:srgbClr val="FF0000"/>
                </a:solidFill>
              </a:rPr>
              <a:t>Instruction Buffer</a:t>
            </a:r>
          </a:p>
          <a:p>
            <a:pPr marL="548640" lvl="1" indent="-274319" algn="l" rtl="0">
              <a:lnSpc>
                <a:spcPct val="100000"/>
              </a:lnSpc>
              <a:spcBef>
                <a:spcPts val="500"/>
              </a:spcBef>
              <a:spcAft>
                <a:spcPts val="0"/>
              </a:spcAft>
              <a:buSzPts val="1824"/>
              <a:buChar char="•"/>
            </a:pPr>
            <a:r>
              <a:rPr lang="en-US" dirty="0">
                <a:solidFill>
                  <a:srgbClr val="FF0000"/>
                </a:solidFill>
              </a:rPr>
              <a:t>GPGPU Execute Unit</a:t>
            </a:r>
          </a:p>
          <a:p>
            <a:pPr marL="548640" lvl="1" indent="-274319" algn="l" rtl="0">
              <a:lnSpc>
                <a:spcPct val="100000"/>
              </a:lnSpc>
              <a:spcBef>
                <a:spcPts val="500"/>
              </a:spcBef>
              <a:spcAft>
                <a:spcPts val="0"/>
              </a:spcAft>
              <a:buSzPts val="1824"/>
              <a:buChar char="•"/>
            </a:pPr>
            <a:r>
              <a:rPr lang="en-US" dirty="0">
                <a:solidFill>
                  <a:srgbClr val="FF0000"/>
                </a:solidFill>
              </a:rPr>
              <a:t>Shared Memory</a:t>
            </a:r>
          </a:p>
          <a:p>
            <a:pPr marL="548640" lvl="1" indent="-274319" algn="l" rtl="0">
              <a:lnSpc>
                <a:spcPct val="100000"/>
              </a:lnSpc>
              <a:spcBef>
                <a:spcPts val="500"/>
              </a:spcBef>
              <a:spcAft>
                <a:spcPts val="0"/>
              </a:spcAft>
              <a:buSzPts val="1824"/>
              <a:buChar char="•"/>
            </a:pPr>
            <a:r>
              <a:rPr lang="en-US" dirty="0">
                <a:solidFill>
                  <a:srgbClr val="FF0000"/>
                </a:solidFill>
              </a:rPr>
              <a:t>Texture Units</a:t>
            </a:r>
            <a:endParaRPr dirty="0">
              <a:solidFill>
                <a:srgbClr val="FF0000"/>
              </a:solidFill>
            </a:endParaRPr>
          </a:p>
        </p:txBody>
      </p:sp>
      <p:pic>
        <p:nvPicPr>
          <p:cNvPr id="12" name="Picture 11">
            <a:extLst>
              <a:ext uri="{FF2B5EF4-FFF2-40B4-BE49-F238E27FC236}">
                <a16:creationId xmlns:a16="http://schemas.microsoft.com/office/drawing/2014/main" id="{F878C528-BBBD-4067-B714-24D8A5B5D69F}"/>
              </a:ext>
            </a:extLst>
          </p:cNvPr>
          <p:cNvPicPr>
            <a:picLocks noChangeAspect="1"/>
          </p:cNvPicPr>
          <p:nvPr/>
        </p:nvPicPr>
        <p:blipFill rotWithShape="1">
          <a:blip r:embed="rId3"/>
          <a:srcRect l="8708" b="37776"/>
          <a:stretch/>
        </p:blipFill>
        <p:spPr>
          <a:xfrm>
            <a:off x="5894773" y="1280820"/>
            <a:ext cx="5989490" cy="2891685"/>
          </a:xfrm>
          <a:prstGeom prst="rect">
            <a:avLst/>
          </a:prstGeom>
        </p:spPr>
      </p:pic>
    </p:spTree>
    <p:extLst>
      <p:ext uri="{BB962C8B-B14F-4D97-AF65-F5344CB8AC3E}">
        <p14:creationId xmlns:p14="http://schemas.microsoft.com/office/powerpoint/2010/main" val="2136685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pic>
        <p:nvPicPr>
          <p:cNvPr id="13" name="Picture 12">
            <a:extLst>
              <a:ext uri="{FF2B5EF4-FFF2-40B4-BE49-F238E27FC236}">
                <a16:creationId xmlns:a16="http://schemas.microsoft.com/office/drawing/2014/main" id="{B83EBD13-A04E-41DA-9061-CF9BCBF04053}"/>
              </a:ext>
            </a:extLst>
          </p:cNvPr>
          <p:cNvPicPr>
            <a:picLocks noChangeAspect="1"/>
          </p:cNvPicPr>
          <p:nvPr/>
        </p:nvPicPr>
        <p:blipFill rotWithShape="1">
          <a:blip r:embed="rId3"/>
          <a:srcRect l="8844"/>
          <a:stretch/>
        </p:blipFill>
        <p:spPr>
          <a:xfrm>
            <a:off x="5903649" y="1280820"/>
            <a:ext cx="5980613" cy="4647245"/>
          </a:xfrm>
          <a:prstGeom prst="rect">
            <a:avLst/>
          </a:prstGeom>
        </p:spPr>
      </p:pic>
      <p:sp>
        <p:nvSpPr>
          <p:cNvPr id="276" name="Google Shape;276;p9"/>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 (3)</a:t>
            </a:r>
            <a:endParaRPr dirty="0"/>
          </a:p>
        </p:txBody>
      </p:sp>
      <p:sp>
        <p:nvSpPr>
          <p:cNvPr id="277" name="Google Shape;277;p9"/>
          <p:cNvSpPr txBox="1">
            <a:spLocks noGrp="1"/>
          </p:cNvSpPr>
          <p:nvPr>
            <p:ph type="ftr" idx="11"/>
          </p:nvPr>
        </p:nvSpPr>
        <p:spPr>
          <a:xfrm>
            <a:off x="304800" y="6579370"/>
            <a:ext cx="7823200" cy="228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xfrm>
            <a:off x="11277600" y="6604233"/>
            <a:ext cx="1016000" cy="2286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7</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304800" y="1142999"/>
            <a:ext cx="11582400"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600"/>
              </a:spcBef>
              <a:spcAft>
                <a:spcPts val="0"/>
              </a:spcAft>
              <a:buSzPts val="2800"/>
              <a:buNone/>
            </a:pPr>
            <a:r>
              <a:rPr lang="en-US" dirty="0"/>
              <a:t>Clustering</a:t>
            </a:r>
            <a:endParaRPr sz="2000" dirty="0"/>
          </a:p>
          <a:p>
            <a:pPr marL="548640" lvl="1" indent="-274319">
              <a:buSzPts val="1824"/>
            </a:pPr>
            <a:r>
              <a:rPr lang="en-US" dirty="0"/>
              <a:t>Processor </a:t>
            </a:r>
          </a:p>
          <a:p>
            <a:pPr marL="1017271" lvl="2" indent="-285750">
              <a:buSzPts val="1824"/>
              <a:buFont typeface="Arial" panose="020B0604020202020204" pitchFamily="34" charset="0"/>
              <a:buChar char="•"/>
            </a:pPr>
            <a:r>
              <a:rPr lang="en-US" sz="2000" dirty="0"/>
              <a:t>[cluster*] [L3 cache]</a:t>
            </a:r>
          </a:p>
          <a:p>
            <a:pPr marL="1474471" lvl="3" indent="-285750">
              <a:buSzPts val="1824"/>
              <a:buFont typeface="Arial" panose="020B0604020202020204" pitchFamily="34" charset="0"/>
              <a:buChar char="•"/>
            </a:pPr>
            <a:r>
              <a:rPr lang="en-US" sz="2000" dirty="0"/>
              <a:t>[core*] [L2 cache]</a:t>
            </a:r>
            <a:endParaRPr sz="2000" dirty="0"/>
          </a:p>
        </p:txBody>
      </p:sp>
      <p:sp>
        <p:nvSpPr>
          <p:cNvPr id="7" name="Rectangle 6">
            <a:extLst>
              <a:ext uri="{FF2B5EF4-FFF2-40B4-BE49-F238E27FC236}">
                <a16:creationId xmlns:a16="http://schemas.microsoft.com/office/drawing/2014/main" id="{6B2D8C48-1C52-483D-A438-6C4A7342DC9A}"/>
              </a:ext>
            </a:extLst>
          </p:cNvPr>
          <p:cNvSpPr/>
          <p:nvPr/>
        </p:nvSpPr>
        <p:spPr>
          <a:xfrm>
            <a:off x="5320510" y="4199138"/>
            <a:ext cx="2740414" cy="20191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886E700-1070-47B3-BE0C-E79ECA681D6F}"/>
              </a:ext>
            </a:extLst>
          </p:cNvPr>
          <p:cNvSpPr/>
          <p:nvPr/>
        </p:nvSpPr>
        <p:spPr>
          <a:xfrm>
            <a:off x="7989903" y="4545367"/>
            <a:ext cx="3524434" cy="152052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515230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pic>
        <p:nvPicPr>
          <p:cNvPr id="10" name="Picture 9">
            <a:extLst>
              <a:ext uri="{FF2B5EF4-FFF2-40B4-BE49-F238E27FC236}">
                <a16:creationId xmlns:a16="http://schemas.microsoft.com/office/drawing/2014/main" id="{DBF18956-3AC1-4F04-9CC2-2AA85246B1A4}"/>
              </a:ext>
            </a:extLst>
          </p:cNvPr>
          <p:cNvPicPr>
            <a:picLocks noChangeAspect="1"/>
          </p:cNvPicPr>
          <p:nvPr/>
        </p:nvPicPr>
        <p:blipFill>
          <a:blip r:embed="rId3"/>
          <a:srcRect/>
          <a:stretch/>
        </p:blipFill>
        <p:spPr>
          <a:xfrm>
            <a:off x="5323447" y="1280820"/>
            <a:ext cx="6560816" cy="4647245"/>
          </a:xfrm>
          <a:prstGeom prst="rect">
            <a:avLst/>
          </a:prstGeom>
        </p:spPr>
      </p:pic>
      <p:sp>
        <p:nvSpPr>
          <p:cNvPr id="276" name="Google Shape;276;p9"/>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 (4)</a:t>
            </a:r>
            <a:endParaRPr dirty="0"/>
          </a:p>
        </p:txBody>
      </p:sp>
      <p:sp>
        <p:nvSpPr>
          <p:cNvPr id="277" name="Google Shape;277;p9"/>
          <p:cNvSpPr txBox="1">
            <a:spLocks noGrp="1"/>
          </p:cNvSpPr>
          <p:nvPr>
            <p:ph type="ftr" idx="11"/>
          </p:nvPr>
        </p:nvSpPr>
        <p:spPr>
          <a:xfrm>
            <a:off x="304800" y="6579370"/>
            <a:ext cx="7823200" cy="228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xfrm>
            <a:off x="11277600" y="6604233"/>
            <a:ext cx="1016000" cy="2286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8</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304800" y="1142999"/>
            <a:ext cx="11582400" cy="5293312"/>
          </a:xfrm>
          <a:prstGeom prst="rect">
            <a:avLst/>
          </a:prstGeom>
          <a:noFill/>
          <a:ln>
            <a:noFill/>
          </a:ln>
        </p:spPr>
        <p:txBody>
          <a:bodyPr spcFirstLastPara="1" wrap="square" lIns="91425" tIns="45700" rIns="91425" bIns="45700" anchor="t" anchorCtr="0">
            <a:normAutofit/>
          </a:bodyPr>
          <a:lstStyle/>
          <a:p>
            <a:pPr marL="0" indent="0">
              <a:buSzPts val="1824"/>
              <a:buNone/>
            </a:pPr>
            <a:r>
              <a:rPr lang="en-US" dirty="0"/>
              <a:t>AFU Command Processor</a:t>
            </a:r>
          </a:p>
          <a:p>
            <a:pPr marL="548640" lvl="1" indent="-274319">
              <a:buSzPts val="1824"/>
            </a:pPr>
            <a:r>
              <a:rPr lang="en-US" dirty="0"/>
              <a:t>Local DRAM access</a:t>
            </a:r>
          </a:p>
          <a:p>
            <a:pPr marL="548640" lvl="1" indent="-274319">
              <a:buSzPts val="1824"/>
            </a:pPr>
            <a:r>
              <a:rPr lang="en-US" dirty="0"/>
              <a:t>Host CPU-GPU communication</a:t>
            </a:r>
          </a:p>
          <a:p>
            <a:pPr marL="1074421" lvl="2" indent="-342900">
              <a:buSzPts val="1824"/>
              <a:buFont typeface="Arial" panose="020B0604020202020204" pitchFamily="34" charset="0"/>
              <a:buChar char="•"/>
            </a:pPr>
            <a:r>
              <a:rPr lang="en-US" sz="2000" dirty="0"/>
              <a:t>Data transfer</a:t>
            </a:r>
          </a:p>
          <a:p>
            <a:pPr marL="1074421" lvl="2" indent="-342900">
              <a:buSzPts val="1824"/>
              <a:buFont typeface="Arial" panose="020B0604020202020204" pitchFamily="34" charset="0"/>
              <a:buChar char="•"/>
            </a:pPr>
            <a:r>
              <a:rPr lang="en-US" sz="2000" dirty="0"/>
              <a:t>GPU control &amp; status</a:t>
            </a:r>
          </a:p>
          <a:p>
            <a:pPr marL="1005840" lvl="2" indent="-274319">
              <a:buSzPts val="1824"/>
            </a:pPr>
            <a:endParaRPr sz="2200" dirty="0"/>
          </a:p>
        </p:txBody>
      </p:sp>
      <p:sp>
        <p:nvSpPr>
          <p:cNvPr id="2" name="Rectangle 1">
            <a:extLst>
              <a:ext uri="{FF2B5EF4-FFF2-40B4-BE49-F238E27FC236}">
                <a16:creationId xmlns:a16="http://schemas.microsoft.com/office/drawing/2014/main" id="{7FB08630-EB85-4C47-85D0-0543B5FAF24A}"/>
              </a:ext>
            </a:extLst>
          </p:cNvPr>
          <p:cNvSpPr/>
          <p:nvPr/>
        </p:nvSpPr>
        <p:spPr>
          <a:xfrm>
            <a:off x="5202316" y="4110361"/>
            <a:ext cx="2636668" cy="1955526"/>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870777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 (5)</a:t>
            </a:r>
            <a:endParaRPr dirty="0"/>
          </a:p>
        </p:txBody>
      </p:sp>
      <p:sp>
        <p:nvSpPr>
          <p:cNvPr id="277" name="Google Shape;277;p9"/>
          <p:cNvSpPr txBox="1">
            <a:spLocks noGrp="1"/>
          </p:cNvSpPr>
          <p:nvPr>
            <p:ph type="ftr" idx="11"/>
          </p:nvPr>
        </p:nvSpPr>
        <p:spPr>
          <a:xfrm>
            <a:off x="304800" y="6579370"/>
            <a:ext cx="7823200" cy="228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xfrm>
            <a:off x="11277600" y="6604233"/>
            <a:ext cx="1016000" cy="2286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9</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304800" y="1142999"/>
            <a:ext cx="11582400"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dirty="0"/>
              <a:t>Fetch</a:t>
            </a:r>
          </a:p>
          <a:p>
            <a:pPr marL="548640" lvl="1" indent="-274319" algn="l" rtl="0">
              <a:lnSpc>
                <a:spcPct val="100000"/>
              </a:lnSpc>
              <a:spcBef>
                <a:spcPts val="500"/>
              </a:spcBef>
              <a:spcAft>
                <a:spcPts val="0"/>
              </a:spcAft>
              <a:buSzPts val="1824"/>
              <a:buChar char="•"/>
            </a:pPr>
            <a:r>
              <a:rPr lang="en-US" dirty="0"/>
              <a:t>Issue </a:t>
            </a:r>
            <a:r>
              <a:rPr lang="en-US" dirty="0" err="1"/>
              <a:t>ICache</a:t>
            </a:r>
            <a:r>
              <a:rPr lang="en-US" dirty="0"/>
              <a:t> request</a:t>
            </a:r>
          </a:p>
          <a:p>
            <a:pPr marL="548640" lvl="1" indent="-274319" algn="l" rtl="0">
              <a:lnSpc>
                <a:spcPct val="100000"/>
              </a:lnSpc>
              <a:spcBef>
                <a:spcPts val="500"/>
              </a:spcBef>
              <a:spcAft>
                <a:spcPts val="0"/>
              </a:spcAft>
              <a:buSzPts val="1824"/>
              <a:buChar char="•"/>
            </a:pPr>
            <a:r>
              <a:rPr lang="en-US" dirty="0"/>
              <a:t>(</a:t>
            </a:r>
            <a:r>
              <a:rPr lang="en-US" dirty="0">
                <a:solidFill>
                  <a:srgbClr val="FF0000"/>
                </a:solidFill>
              </a:rPr>
              <a:t>PC</a:t>
            </a:r>
            <a:r>
              <a:rPr lang="en-US" dirty="0"/>
              <a:t>, </a:t>
            </a:r>
            <a:r>
              <a:rPr lang="en-US" dirty="0" err="1"/>
              <a:t>wid</a:t>
            </a:r>
            <a:r>
              <a:rPr lang="en-US" dirty="0"/>
              <a:t>, </a:t>
            </a:r>
            <a:r>
              <a:rPr lang="en-US" dirty="0" err="1"/>
              <a:t>tmask</a:t>
            </a:r>
            <a:r>
              <a:rPr lang="en-US" dirty="0"/>
              <a:t>)</a:t>
            </a:r>
          </a:p>
          <a:p>
            <a:pPr marL="0" indent="0">
              <a:spcBef>
                <a:spcPts val="500"/>
              </a:spcBef>
              <a:buSzPts val="1824"/>
              <a:buNone/>
            </a:pPr>
            <a:r>
              <a:rPr lang="en-US" dirty="0"/>
              <a:t>Decode</a:t>
            </a:r>
          </a:p>
          <a:p>
            <a:pPr marL="548640" lvl="1" indent="-274319">
              <a:buSzPts val="1824"/>
            </a:pPr>
            <a:r>
              <a:rPr lang="en-US" dirty="0"/>
              <a:t>Decode instruction into </a:t>
            </a:r>
            <a:r>
              <a:rPr lang="en-US" dirty="0" err="1"/>
              <a:t>Ibuffer</a:t>
            </a:r>
            <a:endParaRPr lang="en-US" dirty="0"/>
          </a:p>
          <a:p>
            <a:pPr marL="548640" lvl="1" indent="-274319">
              <a:buSzPts val="1824"/>
            </a:pPr>
            <a:r>
              <a:rPr lang="en-US" dirty="0"/>
              <a:t>(</a:t>
            </a:r>
            <a:r>
              <a:rPr lang="en-US" dirty="0" err="1">
                <a:solidFill>
                  <a:srgbClr val="FF0000"/>
                </a:solidFill>
              </a:rPr>
              <a:t>instr</a:t>
            </a:r>
            <a:r>
              <a:rPr lang="en-US" dirty="0"/>
              <a:t>, </a:t>
            </a:r>
            <a:r>
              <a:rPr lang="en-US" dirty="0" err="1"/>
              <a:t>wid</a:t>
            </a:r>
            <a:r>
              <a:rPr lang="en-US" dirty="0"/>
              <a:t>, </a:t>
            </a:r>
            <a:r>
              <a:rPr lang="en-US" dirty="0" err="1"/>
              <a:t>tmask</a:t>
            </a:r>
            <a:r>
              <a:rPr lang="en-US" dirty="0"/>
              <a:t>)</a:t>
            </a:r>
          </a:p>
          <a:p>
            <a:pPr marL="0" indent="0">
              <a:buSzPts val="1824"/>
              <a:buNone/>
            </a:pPr>
            <a:r>
              <a:rPr lang="en-US" dirty="0"/>
              <a:t>Issue</a:t>
            </a:r>
          </a:p>
          <a:p>
            <a:pPr marL="548640" lvl="1" indent="-274319">
              <a:buSzPts val="1824"/>
            </a:pPr>
            <a:r>
              <a:rPr lang="en-US" dirty="0"/>
              <a:t>Issue instruction to execute unit</a:t>
            </a:r>
          </a:p>
          <a:p>
            <a:pPr marL="548640" lvl="1" indent="-274319">
              <a:buSzPts val="1824"/>
            </a:pPr>
            <a:r>
              <a:rPr lang="en-US" dirty="0"/>
              <a:t>(</a:t>
            </a:r>
            <a:r>
              <a:rPr lang="en-US" dirty="0" err="1">
                <a:solidFill>
                  <a:srgbClr val="FF0000"/>
                </a:solidFill>
              </a:rPr>
              <a:t>instr</a:t>
            </a:r>
            <a:r>
              <a:rPr lang="en-US" dirty="0"/>
              <a:t>, </a:t>
            </a:r>
            <a:r>
              <a:rPr lang="en-US" dirty="0">
                <a:solidFill>
                  <a:srgbClr val="FF0000"/>
                </a:solidFill>
              </a:rPr>
              <a:t>regs</a:t>
            </a:r>
            <a:r>
              <a:rPr lang="en-US" dirty="0"/>
              <a:t>, </a:t>
            </a:r>
            <a:r>
              <a:rPr lang="en-US" dirty="0" err="1"/>
              <a:t>wid</a:t>
            </a:r>
            <a:r>
              <a:rPr lang="en-US" dirty="0"/>
              <a:t>, </a:t>
            </a:r>
            <a:r>
              <a:rPr lang="en-US" dirty="0" err="1"/>
              <a:t>tmask</a:t>
            </a:r>
            <a:r>
              <a:rPr lang="en-US" dirty="0"/>
              <a:t>)</a:t>
            </a:r>
          </a:p>
          <a:p>
            <a:pPr marL="0" indent="0">
              <a:buSzPts val="1824"/>
              <a:buNone/>
            </a:pPr>
            <a:r>
              <a:rPr lang="en-US" dirty="0"/>
              <a:t>Writeback</a:t>
            </a:r>
          </a:p>
          <a:p>
            <a:pPr marL="548640" lvl="1" indent="-274319">
              <a:buSzPts val="1824"/>
            </a:pPr>
            <a:r>
              <a:rPr lang="en-US" dirty="0"/>
              <a:t>Write result into GPRs</a:t>
            </a:r>
          </a:p>
          <a:p>
            <a:pPr marL="548640" lvl="1" indent="-274319">
              <a:buSzPts val="1824"/>
            </a:pPr>
            <a:r>
              <a:rPr lang="en-US" dirty="0"/>
              <a:t>(</a:t>
            </a:r>
            <a:r>
              <a:rPr lang="en-US" dirty="0">
                <a:solidFill>
                  <a:srgbClr val="FF0000"/>
                </a:solidFill>
              </a:rPr>
              <a:t>result</a:t>
            </a:r>
            <a:r>
              <a:rPr lang="en-US" dirty="0"/>
              <a:t>, </a:t>
            </a:r>
            <a:r>
              <a:rPr lang="en-US" dirty="0" err="1"/>
              <a:t>wid</a:t>
            </a:r>
            <a:r>
              <a:rPr lang="en-US" dirty="0"/>
              <a:t>, </a:t>
            </a:r>
            <a:r>
              <a:rPr lang="en-US" dirty="0" err="1"/>
              <a:t>tmask</a:t>
            </a:r>
            <a:r>
              <a:rPr lang="en-US" dirty="0"/>
              <a:t>)</a:t>
            </a:r>
          </a:p>
          <a:p>
            <a:pPr marL="91440" indent="-274319">
              <a:spcBef>
                <a:spcPts val="500"/>
              </a:spcBef>
              <a:buSzPts val="1824"/>
              <a:buChar char="•"/>
            </a:pPr>
            <a:endParaRPr lang="en-US" dirty="0"/>
          </a:p>
          <a:p>
            <a:pPr marL="91440" indent="-274319">
              <a:spcBef>
                <a:spcPts val="500"/>
              </a:spcBef>
              <a:buSzPts val="1824"/>
              <a:buChar char="•"/>
            </a:pPr>
            <a:endParaRPr lang="en-US" dirty="0"/>
          </a:p>
        </p:txBody>
      </p:sp>
      <p:pic>
        <p:nvPicPr>
          <p:cNvPr id="12" name="Picture 11">
            <a:extLst>
              <a:ext uri="{FF2B5EF4-FFF2-40B4-BE49-F238E27FC236}">
                <a16:creationId xmlns:a16="http://schemas.microsoft.com/office/drawing/2014/main" id="{F878C528-BBBD-4067-B714-24D8A5B5D69F}"/>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333" r="1" b="361"/>
          <a:stretch/>
        </p:blipFill>
        <p:spPr>
          <a:xfrm>
            <a:off x="5301673" y="1280821"/>
            <a:ext cx="6582589" cy="4630452"/>
          </a:xfrm>
          <a:prstGeom prst="rect">
            <a:avLst/>
          </a:prstGeom>
        </p:spPr>
      </p:pic>
      <p:sp>
        <p:nvSpPr>
          <p:cNvPr id="3" name="Callout: Down Arrow 2">
            <a:extLst>
              <a:ext uri="{FF2B5EF4-FFF2-40B4-BE49-F238E27FC236}">
                <a16:creationId xmlns:a16="http://schemas.microsoft.com/office/drawing/2014/main" id="{BE78AED9-2E0A-4F43-BA8F-82A9F6B3791B}"/>
              </a:ext>
            </a:extLst>
          </p:cNvPr>
          <p:cNvSpPr/>
          <p:nvPr/>
        </p:nvSpPr>
        <p:spPr>
          <a:xfrm>
            <a:off x="6924334" y="1555004"/>
            <a:ext cx="769557" cy="1108363"/>
          </a:xfrm>
          <a:prstGeom prst="downArrowCallou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PC </a:t>
            </a:r>
            <a:r>
              <a:rPr lang="en-US" b="1" dirty="0" err="1">
                <a:solidFill>
                  <a:schemeClr val="tx1"/>
                </a:solidFill>
              </a:rPr>
              <a:t>wid</a:t>
            </a:r>
            <a:r>
              <a:rPr lang="en-US" b="1" dirty="0">
                <a:solidFill>
                  <a:schemeClr val="tx1"/>
                </a:solidFill>
              </a:rPr>
              <a:t> </a:t>
            </a:r>
            <a:r>
              <a:rPr lang="en-US" b="1" dirty="0" err="1">
                <a:solidFill>
                  <a:schemeClr val="tx1"/>
                </a:solidFill>
              </a:rPr>
              <a:t>tmask</a:t>
            </a:r>
            <a:endParaRPr lang="en-US" b="1" dirty="0">
              <a:solidFill>
                <a:schemeClr val="tx1"/>
              </a:solidFill>
            </a:endParaRPr>
          </a:p>
        </p:txBody>
      </p:sp>
      <p:sp>
        <p:nvSpPr>
          <p:cNvPr id="5" name="Callout: Up Arrow 4">
            <a:extLst>
              <a:ext uri="{FF2B5EF4-FFF2-40B4-BE49-F238E27FC236}">
                <a16:creationId xmlns:a16="http://schemas.microsoft.com/office/drawing/2014/main" id="{53DAA5F5-D855-47A9-A754-2CC7AAA247AC}"/>
              </a:ext>
            </a:extLst>
          </p:cNvPr>
          <p:cNvSpPr/>
          <p:nvPr/>
        </p:nvSpPr>
        <p:spPr>
          <a:xfrm>
            <a:off x="8271164" y="3789655"/>
            <a:ext cx="840509" cy="1108363"/>
          </a:xfrm>
          <a:prstGeom prst="upArrowCallou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err="1">
                <a:solidFill>
                  <a:schemeClr val="tx1"/>
                </a:solidFill>
              </a:rPr>
              <a:t>instr</a:t>
            </a:r>
            <a:endParaRPr lang="en-US" b="1" dirty="0">
              <a:solidFill>
                <a:schemeClr val="tx1"/>
              </a:solidFill>
            </a:endParaRPr>
          </a:p>
          <a:p>
            <a:pPr algn="ctr"/>
            <a:r>
              <a:rPr lang="en-US" b="1" dirty="0" err="1">
                <a:solidFill>
                  <a:schemeClr val="tx1"/>
                </a:solidFill>
              </a:rPr>
              <a:t>wid</a:t>
            </a:r>
            <a:endParaRPr lang="en-US" b="1" dirty="0">
              <a:solidFill>
                <a:schemeClr val="tx1"/>
              </a:solidFill>
            </a:endParaRPr>
          </a:p>
          <a:p>
            <a:pPr algn="ctr"/>
            <a:r>
              <a:rPr lang="en-US" b="1" dirty="0" err="1">
                <a:solidFill>
                  <a:schemeClr val="tx1"/>
                </a:solidFill>
              </a:rPr>
              <a:t>tmask</a:t>
            </a:r>
            <a:endParaRPr lang="en-US" b="1" dirty="0">
              <a:solidFill>
                <a:schemeClr val="tx1"/>
              </a:solidFill>
            </a:endParaRPr>
          </a:p>
        </p:txBody>
      </p:sp>
      <p:sp>
        <p:nvSpPr>
          <p:cNvPr id="11" name="Callout: Down Arrow 10">
            <a:extLst>
              <a:ext uri="{FF2B5EF4-FFF2-40B4-BE49-F238E27FC236}">
                <a16:creationId xmlns:a16="http://schemas.microsoft.com/office/drawing/2014/main" id="{9E7EE8E8-8DF6-44EA-A1BA-0CCD9D588016}"/>
              </a:ext>
            </a:extLst>
          </p:cNvPr>
          <p:cNvSpPr/>
          <p:nvPr/>
        </p:nvSpPr>
        <p:spPr>
          <a:xfrm>
            <a:off x="9404298" y="1280821"/>
            <a:ext cx="769557" cy="1390459"/>
          </a:xfrm>
          <a:prstGeom prst="downArrowCallou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err="1">
                <a:solidFill>
                  <a:schemeClr val="tx1"/>
                </a:solidFill>
              </a:rPr>
              <a:t>instr</a:t>
            </a:r>
            <a:endParaRPr lang="en-US" b="1" dirty="0">
              <a:solidFill>
                <a:schemeClr val="tx1"/>
              </a:solidFill>
            </a:endParaRPr>
          </a:p>
          <a:p>
            <a:pPr algn="ctr"/>
            <a:r>
              <a:rPr lang="en-US" b="1" dirty="0">
                <a:solidFill>
                  <a:schemeClr val="tx1"/>
                </a:solidFill>
              </a:rPr>
              <a:t>regs </a:t>
            </a:r>
            <a:r>
              <a:rPr lang="en-US" b="1" dirty="0" err="1">
                <a:solidFill>
                  <a:schemeClr val="tx1"/>
                </a:solidFill>
              </a:rPr>
              <a:t>wid</a:t>
            </a:r>
            <a:r>
              <a:rPr lang="en-US" b="1" dirty="0">
                <a:solidFill>
                  <a:schemeClr val="tx1"/>
                </a:solidFill>
              </a:rPr>
              <a:t> </a:t>
            </a:r>
            <a:r>
              <a:rPr lang="en-US" b="1" dirty="0" err="1">
                <a:solidFill>
                  <a:schemeClr val="tx1"/>
                </a:solidFill>
              </a:rPr>
              <a:t>tmask</a:t>
            </a:r>
            <a:endParaRPr lang="en-US" b="1" dirty="0">
              <a:solidFill>
                <a:schemeClr val="tx1"/>
              </a:solidFill>
            </a:endParaRPr>
          </a:p>
        </p:txBody>
      </p:sp>
      <p:sp>
        <p:nvSpPr>
          <p:cNvPr id="13" name="Callout: Up Arrow 12">
            <a:extLst>
              <a:ext uri="{FF2B5EF4-FFF2-40B4-BE49-F238E27FC236}">
                <a16:creationId xmlns:a16="http://schemas.microsoft.com/office/drawing/2014/main" id="{A36A2F26-9032-48AF-A3A4-E9711C75B349}"/>
              </a:ext>
            </a:extLst>
          </p:cNvPr>
          <p:cNvSpPr/>
          <p:nvPr/>
        </p:nvSpPr>
        <p:spPr>
          <a:xfrm>
            <a:off x="10624968" y="2739980"/>
            <a:ext cx="840509" cy="1108363"/>
          </a:xfrm>
          <a:prstGeom prst="upArrowCallou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result</a:t>
            </a:r>
          </a:p>
          <a:p>
            <a:pPr algn="ctr"/>
            <a:r>
              <a:rPr lang="en-US" b="1" dirty="0" err="1">
                <a:solidFill>
                  <a:schemeClr val="tx1"/>
                </a:solidFill>
              </a:rPr>
              <a:t>wid</a:t>
            </a:r>
            <a:endParaRPr lang="en-US" b="1" dirty="0">
              <a:solidFill>
                <a:schemeClr val="tx1"/>
              </a:solidFill>
            </a:endParaRPr>
          </a:p>
          <a:p>
            <a:pPr algn="ctr"/>
            <a:r>
              <a:rPr lang="en-US" b="1" dirty="0" err="1">
                <a:solidFill>
                  <a:schemeClr val="tx1"/>
                </a:solidFill>
              </a:rPr>
              <a:t>tmask</a:t>
            </a:r>
            <a:endParaRPr lang="en-US" b="1" dirty="0">
              <a:solidFill>
                <a:schemeClr val="tx1"/>
              </a:solidFill>
            </a:endParaRPr>
          </a:p>
        </p:txBody>
      </p:sp>
    </p:spTree>
    <p:extLst>
      <p:ext uri="{BB962C8B-B14F-4D97-AF65-F5344CB8AC3E}">
        <p14:creationId xmlns:p14="http://schemas.microsoft.com/office/powerpoint/2010/main" val="3824855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9">
                                            <p:txEl>
                                              <p:pRg st="7" end="7"/>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9">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9">
                                            <p:txEl>
                                              <p:pRg st="9" end="9"/>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9">
                                            <p:txEl>
                                              <p:pRg st="10" end="10"/>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9">
                                            <p:txEl>
                                              <p:pRg st="11" end="11"/>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11" grpId="0" animBg="1"/>
      <p:bldP spid="13" grpId="0" animBg="1"/>
    </p:bldLst>
  </p:timing>
</p:sld>
</file>

<file path=ppt/theme/theme1.xml><?xml version="1.0" encoding="utf-8"?>
<a:theme xmlns:a="http://schemas.openxmlformats.org/drawingml/2006/main" name="1_Origin">
  <a:themeElements>
    <a:clrScheme name="Pushpin">
      <a:dk1>
        <a:srgbClr val="000000"/>
      </a:dk1>
      <a:lt1>
        <a:srgbClr val="FFFFFF"/>
      </a:lt1>
      <a:dk2>
        <a:srgbClr val="465E9C"/>
      </a:dk2>
      <a:lt2>
        <a:srgbClr val="CCDDEA"/>
      </a:lt2>
      <a:accent1>
        <a:srgbClr val="FDA023"/>
      </a:accent1>
      <a:accent2>
        <a:srgbClr val="AA2B1E"/>
      </a:accent2>
      <a:accent3>
        <a:srgbClr val="71685C"/>
      </a:accent3>
      <a:accent4>
        <a:srgbClr val="64A73B"/>
      </a:accent4>
      <a:accent5>
        <a:srgbClr val="EB5605"/>
      </a:accent5>
      <a:accent6>
        <a:srgbClr val="B9CA1A"/>
      </a:accent6>
      <a:hlink>
        <a:srgbClr val="D83E2C"/>
      </a:hlink>
      <a:folHlink>
        <a:srgbClr val="ED7D2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rigin">
  <a:themeElements>
    <a:clrScheme name="Pushpin">
      <a:dk1>
        <a:srgbClr val="000000"/>
      </a:dk1>
      <a:lt1>
        <a:srgbClr val="FFFFFF"/>
      </a:lt1>
      <a:dk2>
        <a:srgbClr val="465E9C"/>
      </a:dk2>
      <a:lt2>
        <a:srgbClr val="CCDDEA"/>
      </a:lt2>
      <a:accent1>
        <a:srgbClr val="FDA023"/>
      </a:accent1>
      <a:accent2>
        <a:srgbClr val="AA2B1E"/>
      </a:accent2>
      <a:accent3>
        <a:srgbClr val="71685C"/>
      </a:accent3>
      <a:accent4>
        <a:srgbClr val="64A73B"/>
      </a:accent4>
      <a:accent5>
        <a:srgbClr val="EB5605"/>
      </a:accent5>
      <a:accent6>
        <a:srgbClr val="B9CA1A"/>
      </a:accent6>
      <a:hlink>
        <a:srgbClr val="D83E2C"/>
      </a:hlink>
      <a:folHlink>
        <a:srgbClr val="ED7D2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AFB5C5C43C8E84ABE433E05E59A4B5B" ma:contentTypeVersion="16" ma:contentTypeDescription="Create a new document." ma:contentTypeScope="" ma:versionID="6b8a0fa360fb8d3f571bc110c37013b7">
  <xsd:schema xmlns:xsd="http://www.w3.org/2001/XMLSchema" xmlns:xs="http://www.w3.org/2001/XMLSchema" xmlns:p="http://schemas.microsoft.com/office/2006/metadata/properties" xmlns:ns2="f01fee57-14a4-4fb3-a7a7-17af854556b0" xmlns:ns3="703aaed8-5f35-4ebd-8684-7d64e521d80b" targetNamespace="http://schemas.microsoft.com/office/2006/metadata/properties" ma:root="true" ma:fieldsID="5b022065d69465c928b5cf201fd4a313" ns2:_="" ns3:_="">
    <xsd:import namespace="f01fee57-14a4-4fb3-a7a7-17af854556b0"/>
    <xsd:import namespace="703aaed8-5f35-4ebd-8684-7d64e521d80b"/>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Location" minOccurs="0"/>
                <xsd:element ref="ns2:MediaServiceGenerationTime" minOccurs="0"/>
                <xsd:element ref="ns2:MediaServiceEventHashCode" minOccurs="0"/>
                <xsd:element ref="ns2:MediaServiceOCR" minOccurs="0"/>
                <xsd:element ref="ns2:MediaLengthInSeconds" minOccurs="0"/>
                <xsd:element ref="ns2:MediaServiceAutoKeyPoints" minOccurs="0"/>
                <xsd:element ref="ns2:MediaServiceKeyPoints"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01fee57-14a4-4fb3-a7a7-17af854556b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LengthInSeconds" ma:index="16" nillable="true" ma:displayName="Length (seconds)" ma:internalName="MediaLengthInSeconds" ma:readOnly="true">
      <xsd:simpleType>
        <xsd:restriction base="dms:Unknown"/>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ec2506c3-735d-4e70-aa79-204d06275b9f"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703aaed8-5f35-4ebd-8684-7d64e521d80b"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8d8e6f15-7c59-437e-bc44-2b236e666d5f}" ma:internalName="TaxCatchAll" ma:showField="CatchAllData" ma:web="703aaed8-5f35-4ebd-8684-7d64e521d80b">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703aaed8-5f35-4ebd-8684-7d64e521d80b" xsi:nil="true"/>
    <lcf76f155ced4ddcb4097134ff3c332f xmlns="f01fee57-14a4-4fb3-a7a7-17af854556b0">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C242DC33-4890-45EF-929E-C505358E6A81}">
  <ds:schemaRefs>
    <ds:schemaRef ds:uri="http://schemas.microsoft.com/sharepoint/v3/contenttype/forms"/>
  </ds:schemaRefs>
</ds:datastoreItem>
</file>

<file path=customXml/itemProps2.xml><?xml version="1.0" encoding="utf-8"?>
<ds:datastoreItem xmlns:ds="http://schemas.openxmlformats.org/officeDocument/2006/customXml" ds:itemID="{55336F82-5DD2-46DA-9874-67F87008419C}"/>
</file>

<file path=customXml/itemProps3.xml><?xml version="1.0" encoding="utf-8"?>
<ds:datastoreItem xmlns:ds="http://schemas.openxmlformats.org/officeDocument/2006/customXml" ds:itemID="{D4D5221C-16B5-484F-810B-94003F3E1D80}">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4704</TotalTime>
  <Words>947</Words>
  <Application>Microsoft Office PowerPoint</Application>
  <PresentationFormat>Widescreen</PresentationFormat>
  <Paragraphs>250</Paragraphs>
  <Slides>16</Slides>
  <Notes>16</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16</vt:i4>
      </vt:variant>
    </vt:vector>
  </HeadingPairs>
  <TitlesOfParts>
    <vt:vector size="22" baseType="lpstr">
      <vt:lpstr>Noto Sans Symbols</vt:lpstr>
      <vt:lpstr>Calibri</vt:lpstr>
      <vt:lpstr>Tahoma</vt:lpstr>
      <vt:lpstr>Arial</vt:lpstr>
      <vt:lpstr>1_Origin</vt:lpstr>
      <vt:lpstr>Origin</vt:lpstr>
      <vt:lpstr>Vortex Micro Architecture</vt:lpstr>
      <vt:lpstr>Agenda</vt:lpstr>
      <vt:lpstr>Vortex GPGPU Platform</vt:lpstr>
      <vt:lpstr>RISC-V ISA Extension for Vortex</vt:lpstr>
      <vt:lpstr>Vortex GPU Microarchitecture</vt:lpstr>
      <vt:lpstr>Vortex GPU Microarchitecture (2)</vt:lpstr>
      <vt:lpstr>Vortex GPU Microarchitecture (3)</vt:lpstr>
      <vt:lpstr>Vortex GPU Microarchitecture (4)</vt:lpstr>
      <vt:lpstr>Vortex GPU Microarchitecture (5)</vt:lpstr>
      <vt:lpstr>Vortex High-bandwidth Caches</vt:lpstr>
      <vt:lpstr>Vortex High-bandwidth Caches (2)</vt:lpstr>
      <vt:lpstr>Vortex High-bandwidth Caches (3)</vt:lpstr>
      <vt:lpstr>Vortex Texture Units</vt:lpstr>
      <vt:lpstr>Vortex Texture Units (2)</vt:lpstr>
      <vt:lpstr>Vortex Texture Units (3)</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Vortex 2.0: A Scalable  Reconfigurable RISC-V GPU Accelerator for Architecture Research</dc:title>
  <dc:creator>Microsoft Office User</dc:creator>
  <cp:lastModifiedBy>Tine, Blaise</cp:lastModifiedBy>
  <cp:revision>147</cp:revision>
  <dcterms:created xsi:type="dcterms:W3CDTF">2017-09-19T22:16:54Z</dcterms:created>
  <dcterms:modified xsi:type="dcterms:W3CDTF">2022-09-30T00:50:42Z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0x010100AAFB5C5C43C8E84ABE433E05E59A4B5B</vt:lpwstr>
  </property>
</Properties>
</file>